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5D9-F84C-48C7-A323-16265D09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FA05C-A8B4-4207-B246-2C7785BC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EBAD-2747-4537-897A-3783FFF7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BCFA-1F13-4DE2-85CD-ADC8B486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00D30-6D7C-450F-AA14-59C8ED9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0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D578-34CD-4968-8CB0-FD92BC69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85C44-209B-4EEC-B46B-8FBFCD72C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B1B3-C93F-4E8F-BB4B-0A5F76AC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E1A4F-354C-4459-A3F6-C33F283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80E0-CB2C-45AF-A15D-E593CF2C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F57F0-587D-44D5-B220-F1FFF36A7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B6E41-2491-4FBB-A8B0-73B29A387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9594-33DD-4EB2-B22D-4B5444C0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3AA50-3CD9-4141-8C70-38E8D8C1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1FF0-C60B-45D1-B49E-171BCEA3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4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D1DD-CD30-4D25-8F79-08DFC087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1765-E804-4F92-9763-DBDB6DE73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6BC7-91D0-423E-9176-CC070AB6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3E46-A7EA-4DF0-AD39-3D279B41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56E5-D1B4-4E31-860C-0BB4AC83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937D-3017-4564-A912-EC57CEAD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98F5-D020-4566-9027-AB7C28B7C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2BE3-A33A-4165-A076-13F1AE7A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7AF9-1CFB-469A-8BE1-484CC28D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301FA-8DD3-4D29-98F7-9AD2CDEB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CADF-C647-4A27-8927-E42D9E1A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D39A-04CC-43FC-A16C-034EC944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62F89-6724-48D5-9A35-502CB8BAA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291B2-C6D7-4980-B1F6-FC901EF0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597F-BA17-407C-9871-6CE126A0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4C4A-817E-47D1-8C17-8889B4B9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46D5-D911-4B83-A6D3-8880E491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70011-7DF4-4848-80E1-3DF39DFC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B84EF-FFA7-4040-B89A-FB7D89C7F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69A3F-1C67-4297-B3FB-F37735B34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B0615-411D-4676-890C-EF2C2764E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D2588-DCB2-4335-A4B4-6520511B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77229-882F-479F-8060-20772A04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D217A-B4F9-4D91-B460-BA7B408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5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11B6-670B-4FF7-A7D9-19D2E3B1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FC23C-FC10-4C8C-BC66-44C13710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EBE2-C8AF-4BC9-9A07-BBAB143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3CF2F-D29B-46C2-AAB8-5D051AFE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9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ED5E1-7BCD-475E-AD9E-D1C92FC6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7467A-B9C4-480A-B3E7-DB94708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0E7FD-4F78-4214-B834-96218A52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1D-04C6-43B3-A8BE-032C0547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5A7F-2B44-4B63-95AB-3E9FD331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9879-9BA9-472F-8E7F-B6D4C6576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B6675-9AEE-4CE1-86A0-DF00AC47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1CCD0-B9EF-42C9-8D37-AF594268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2AE24-8C11-4776-880E-EB6C4C99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9CBD-C996-4C75-89A9-F25ABC45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3DE20-9305-4977-8192-BF8021A61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BDF49-6D4C-460F-89E6-2DFC4FDD5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67E05-AB3B-4CA3-BD66-3098FAAC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49499-3231-4E51-931E-2D6A06A2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C282-0D16-4C81-B793-5BCF3157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4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31455-4157-47F5-B719-F65F3876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A9BC5-76FD-4E7E-A6B5-47E287057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1089-29CB-4398-9AF3-7ADA71CBD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6548-7AE7-48FF-BCF5-7464FCE995C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B56E4-966A-4634-8242-BB051E10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584A-C2CE-4981-97B3-4D557CB97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aypal.com/paypalme/pensilvap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6BBE8-DAE3-4C07-8A7D-9958F728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584592-C070-4C82-927A-9493A6F4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9092"/>
            <a:ext cx="8500262" cy="251258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ooper Black" panose="0208090404030B020404" pitchFamily="18" charset="0"/>
              </a:rPr>
              <a:t>PENSILVA PRIMARY </a:t>
            </a:r>
            <a:br>
              <a:rPr lang="en-GB" b="1" dirty="0">
                <a:solidFill>
                  <a:srgbClr val="002060"/>
                </a:solidFill>
                <a:latin typeface="Cooper Black" panose="0208090404030B020404" pitchFamily="18" charset="0"/>
              </a:rPr>
            </a:br>
            <a:r>
              <a:rPr lang="en-GB" b="1" dirty="0">
                <a:solidFill>
                  <a:srgbClr val="002060"/>
                </a:solidFill>
                <a:latin typeface="Cooper Black" panose="0208090404030B020404" pitchFamily="18" charset="0"/>
              </a:rPr>
              <a:t>SCHOOL EASTER RAFFLE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28811-AA5A-4BB0-B017-C53A2EB67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80567"/>
            <a:ext cx="9144000" cy="1655762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ooper Black" panose="0208090404030B020404" pitchFamily="18" charset="0"/>
              </a:rPr>
              <a:t>FANTASTIC PRIZES INCLUDING ADMISSION TICKETS, MEALS OUT,  VEHICLE IMTERMITTENT SERVICING, VOUCHERS, SCENTSY AND L’OREAL PRODUCTS AND OF COURSE EASTER EGGS!!!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7F27E-065A-41BC-8D7D-BA5E1431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00" y="3957575"/>
            <a:ext cx="2040899" cy="20485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E568A9-5760-4605-AEB7-75CD801C9400}"/>
              </a:ext>
            </a:extLst>
          </p:cNvPr>
          <p:cNvSpPr/>
          <p:nvPr/>
        </p:nvSpPr>
        <p:spPr>
          <a:xfrm>
            <a:off x="10741891" y="9092"/>
            <a:ext cx="1450108" cy="189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002060"/>
                </a:solidFill>
                <a:latin typeface="Cooper Black" panose="0208090404030B020404" pitchFamily="18" charset="0"/>
              </a:rPr>
              <a:t>£1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A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TICKET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D4EB3-B3F5-4E74-94C6-8D447BB58B48}"/>
              </a:ext>
            </a:extLst>
          </p:cNvPr>
          <p:cNvSpPr/>
          <p:nvPr/>
        </p:nvSpPr>
        <p:spPr>
          <a:xfrm>
            <a:off x="10534072" y="1516785"/>
            <a:ext cx="1865745" cy="232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DRAW FRIDAY 1ST APRIL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TICKETS  AVAILABLE AT RECEPTION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F7033-1BB6-41A3-AC9A-08EABE8DF603}"/>
              </a:ext>
            </a:extLst>
          </p:cNvPr>
          <p:cNvSpPr/>
          <p:nvPr/>
        </p:nvSpPr>
        <p:spPr>
          <a:xfrm>
            <a:off x="2673109" y="3565236"/>
            <a:ext cx="9398481" cy="303228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Cooper Black" panose="0208090404030B020404" pitchFamily="18" charset="0"/>
              </a:rPr>
              <a:t>PLEASE SUPPORT YOUR LOCAL PRIMARY SCHOOL BY DONATING A PRIZE!!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DONATIONS FROM LOCAL BUSINESSES AND RESIDENTS ARE WELCOME!!! </a:t>
            </a:r>
            <a:endParaRPr lang="en-GB" sz="32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Cooper Black" panose="0208090404030B020404" pitchFamily="18" charset="0"/>
              </a:rPr>
              <a:t>GIFTS AND PRIZES CAN BE DONATED AT RECEPTION, FINANCIAL CONTRIBUTIONS CAN BE MADE AT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PayPal.Me</a:t>
            </a:r>
            <a:r>
              <a:rPr lang="en-GB" sz="1800" u="sng" dirty="0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Pensilvapsa</a:t>
            </a:r>
            <a:r>
              <a:rPr lang="en-GB" sz="1800" dirty="0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800" dirty="0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FOR ANY OTHER QUERIES PLEASE CONTACT PIPPA ON: 07891979706</a:t>
            </a:r>
            <a:endParaRPr lang="en-GB" sz="1400" dirty="0">
              <a:solidFill>
                <a:srgbClr val="002060"/>
              </a:solid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7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Cooper Black</vt:lpstr>
      <vt:lpstr>Times New Roman</vt:lpstr>
      <vt:lpstr>Office Theme</vt:lpstr>
      <vt:lpstr>PENSILVA PRIMARY  SCHOOL EASTER RAFFLE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PENSILVA PRIMARY  SCHOOL EASTER RAFFLE</dc:title>
  <dc:creator>Philippa Evans</dc:creator>
  <cp:lastModifiedBy>Secretary</cp:lastModifiedBy>
  <cp:revision>2</cp:revision>
  <dcterms:created xsi:type="dcterms:W3CDTF">2022-02-07T12:55:15Z</dcterms:created>
  <dcterms:modified xsi:type="dcterms:W3CDTF">2022-03-08T11:22:32Z</dcterms:modified>
</cp:coreProperties>
</file>