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80" r:id="rId7"/>
    <p:sldId id="364" r:id="rId8"/>
    <p:sldId id="363" r:id="rId9"/>
    <p:sldId id="360" r:id="rId10"/>
    <p:sldId id="370" r:id="rId11"/>
    <p:sldId id="367" r:id="rId12"/>
    <p:sldId id="371" r:id="rId13"/>
    <p:sldId id="368" r:id="rId14"/>
    <p:sldId id="372" r:id="rId15"/>
    <p:sldId id="387" r:id="rId16"/>
    <p:sldId id="388" r:id="rId17"/>
    <p:sldId id="389" r:id="rId18"/>
    <p:sldId id="369" r:id="rId19"/>
    <p:sldId id="390" r:id="rId20"/>
    <p:sldId id="391" r:id="rId21"/>
    <p:sldId id="392" r:id="rId22"/>
    <p:sldId id="373" r:id="rId23"/>
    <p:sldId id="314" r:id="rId24"/>
    <p:sldId id="375" r:id="rId25"/>
    <p:sldId id="383" r:id="rId26"/>
    <p:sldId id="384" r:id="rId27"/>
    <p:sldId id="385" r:id="rId28"/>
    <p:sldId id="386" r:id="rId29"/>
    <p:sldId id="355" r:id="rId30"/>
    <p:sldId id="379" r:id="rId31"/>
    <p:sldId id="393" r:id="rId32"/>
    <p:sldId id="394" r:id="rId33"/>
    <p:sldId id="395" r:id="rId34"/>
    <p:sldId id="377" r:id="rId35"/>
    <p:sldId id="376" r:id="rId36"/>
    <p:sldId id="396" r:id="rId37"/>
    <p:sldId id="3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4144A-CBF4-49F8-AAB3-22C178646BC5}" v="1" dt="2018-12-06T11:38:04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Pezzaioli" userId="360b41a0-b242-48d2-b707-f5fa57585d53" providerId="ADAL" clId="{30248041-A823-40A8-B5C0-47BEC781A30F}"/>
    <pc:docChg chg="undo custSel modSld">
      <pc:chgData name="Louise Pezzaioli" userId="360b41a0-b242-48d2-b707-f5fa57585d53" providerId="ADAL" clId="{30248041-A823-40A8-B5C0-47BEC781A30F}" dt="2018-11-28T15:44:25.619" v="122" actId="12789"/>
      <pc:docMkLst>
        <pc:docMk/>
      </pc:docMkLst>
      <pc:sldChg chg="modSp">
        <pc:chgData name="Louise Pezzaioli" userId="360b41a0-b242-48d2-b707-f5fa57585d53" providerId="ADAL" clId="{30248041-A823-40A8-B5C0-47BEC781A30F}" dt="2018-11-28T15:37:05.832" v="2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30248041-A823-40A8-B5C0-47BEC781A30F}" dt="2018-11-28T15:37:05.832" v="26" actId="20577"/>
          <ac:spMkLst>
            <pc:docMk/>
            <pc:sldMk cId="2637481266" sldId="256"/>
            <ac:spMk id="7" creationId="{277FDC6C-B99A-4ED8-B341-A52126824B67}"/>
          </ac:spMkLst>
        </pc:spChg>
      </pc:sldChg>
      <pc:sldChg chg="addSp delSp">
        <pc:chgData name="Louise Pezzaioli" userId="360b41a0-b242-48d2-b707-f5fa57585d53" providerId="ADAL" clId="{30248041-A823-40A8-B5C0-47BEC781A30F}" dt="2018-11-28T15:37:41.911" v="50"/>
        <pc:sldMkLst>
          <pc:docMk/>
          <pc:sldMk cId="636014570" sldId="314"/>
        </pc:sldMkLst>
        <pc:spChg chg="del">
          <ac:chgData name="Louise Pezzaioli" userId="360b41a0-b242-48d2-b707-f5fa57585d53" providerId="ADAL" clId="{30248041-A823-40A8-B5C0-47BEC781A30F}" dt="2018-11-28T15:37:41.752" v="49" actId="478"/>
          <ac:spMkLst>
            <pc:docMk/>
            <pc:sldMk cId="636014570" sldId="314"/>
            <ac:spMk id="7" creationId="{84B107DC-B90C-4A45-B422-BA8DE29C2552}"/>
          </ac:spMkLst>
        </pc:spChg>
        <pc:spChg chg="add">
          <ac:chgData name="Louise Pezzaioli" userId="360b41a0-b242-48d2-b707-f5fa57585d53" providerId="ADAL" clId="{30248041-A823-40A8-B5C0-47BEC781A30F}" dt="2018-11-28T15:37:41.911" v="50"/>
          <ac:spMkLst>
            <pc:docMk/>
            <pc:sldMk cId="636014570" sldId="314"/>
            <ac:spMk id="22" creationId="{3E5DD3CA-F291-44A0-A3A0-D6B06ACBB2A3}"/>
          </ac:spMkLst>
        </pc:spChg>
        <pc:picChg chg="del">
          <ac:chgData name="Louise Pezzaioli" userId="360b41a0-b242-48d2-b707-f5fa57585d53" providerId="ADAL" clId="{30248041-A823-40A8-B5C0-47BEC781A30F}" dt="2018-11-28T15:37:41.752" v="49" actId="478"/>
          <ac:picMkLst>
            <pc:docMk/>
            <pc:sldMk cId="636014570" sldId="314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41.911" v="50"/>
          <ac:picMkLst>
            <pc:docMk/>
            <pc:sldMk cId="636014570" sldId="314"/>
            <ac:picMk id="21" creationId="{011940CD-44E4-49CB-8383-D192C0F87019}"/>
          </ac:picMkLst>
        </pc:picChg>
      </pc:sldChg>
      <pc:sldChg chg="addSp delSp modSp">
        <pc:chgData name="Louise Pezzaioli" userId="360b41a0-b242-48d2-b707-f5fa57585d53" providerId="ADAL" clId="{30248041-A823-40A8-B5C0-47BEC781A30F}" dt="2018-11-28T15:44:25.619" v="122" actId="12789"/>
        <pc:sldMkLst>
          <pc:docMk/>
          <pc:sldMk cId="1071900124" sldId="355"/>
        </pc:sldMkLst>
        <pc:spChg chg="del">
          <ac:chgData name="Louise Pezzaioli" userId="360b41a0-b242-48d2-b707-f5fa57585d53" providerId="ADAL" clId="{30248041-A823-40A8-B5C0-47BEC781A30F}" dt="2018-11-28T15:37:59.573" v="61" actId="478"/>
          <ac:spMkLst>
            <pc:docMk/>
            <pc:sldMk cId="1071900124" sldId="355"/>
            <ac:spMk id="7" creationId="{F2267ACB-233E-41BC-B01B-8F3DC45483E4}"/>
          </ac:spMkLst>
        </pc:spChg>
        <pc:spChg chg="add">
          <ac:chgData name="Louise Pezzaioli" userId="360b41a0-b242-48d2-b707-f5fa57585d53" providerId="ADAL" clId="{30248041-A823-40A8-B5C0-47BEC781A30F}" dt="2018-11-28T15:37:59.762" v="62"/>
          <ac:spMkLst>
            <pc:docMk/>
            <pc:sldMk cId="1071900124" sldId="355"/>
            <ac:spMk id="31" creationId="{860DDDDB-5513-4524-89AC-96031AC9CC07}"/>
          </ac:spMkLst>
        </pc:spChg>
        <pc:graphicFrameChg chg="mod">
          <ac:chgData name="Louise Pezzaioli" userId="360b41a0-b242-48d2-b707-f5fa57585d53" providerId="ADAL" clId="{30248041-A823-40A8-B5C0-47BEC781A30F}" dt="2018-11-28T15:44:20.797" v="121" actId="12789"/>
          <ac:graphicFrameMkLst>
            <pc:docMk/>
            <pc:sldMk cId="1071900124" sldId="355"/>
            <ac:graphicFrameMk id="11" creationId="{4DAACC05-7DBD-45D4-9370-5933CE20A54B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5.619" v="122" actId="12789"/>
          <ac:graphicFrameMkLst>
            <pc:docMk/>
            <pc:sldMk cId="1071900124" sldId="355"/>
            <ac:graphicFrameMk id="14" creationId="{D165ECBF-D713-4E2B-9564-B7EFF1DFCEEA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0.797" v="121" actId="12789"/>
          <ac:graphicFrameMkLst>
            <pc:docMk/>
            <pc:sldMk cId="1071900124" sldId="355"/>
            <ac:graphicFrameMk id="16" creationId="{09DE9C2A-ED6F-4642-BBFD-B49A21A5CD4D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0.797" v="121" actId="12789"/>
          <ac:graphicFrameMkLst>
            <pc:docMk/>
            <pc:sldMk cId="1071900124" sldId="355"/>
            <ac:graphicFrameMk id="20" creationId="{27BC91C8-C0C5-48D3-80E9-5AF197881EB5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5.619" v="122" actId="12789"/>
          <ac:graphicFrameMkLst>
            <pc:docMk/>
            <pc:sldMk cId="1071900124" sldId="355"/>
            <ac:graphicFrameMk id="22" creationId="{99217A54-F22D-4D82-85C9-DDBAF97F0CB9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0.797" v="121" actId="12789"/>
          <ac:graphicFrameMkLst>
            <pc:docMk/>
            <pc:sldMk cId="1071900124" sldId="355"/>
            <ac:graphicFrameMk id="24" creationId="{33A58FF6-89E0-42D5-AA0F-03987778AA8D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0.797" v="121" actId="12789"/>
          <ac:graphicFrameMkLst>
            <pc:docMk/>
            <pc:sldMk cId="1071900124" sldId="355"/>
            <ac:graphicFrameMk id="26" creationId="{FD0A425F-40C7-4F4F-B68C-B3C1DD9E3585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5.619" v="122" actId="12789"/>
          <ac:graphicFrameMkLst>
            <pc:docMk/>
            <pc:sldMk cId="1071900124" sldId="355"/>
            <ac:graphicFrameMk id="28" creationId="{D0701B08-D3DD-47CB-8FA0-4F99B79D45FD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4:25.619" v="122" actId="12789"/>
          <ac:graphicFrameMkLst>
            <pc:docMk/>
            <pc:sldMk cId="1071900124" sldId="355"/>
            <ac:graphicFrameMk id="29" creationId="{861B7F25-BEFA-46FE-BBA3-186C45AE2FFF}"/>
          </ac:graphicFrameMkLst>
        </pc:graphicFrameChg>
        <pc:picChg chg="del">
          <ac:chgData name="Louise Pezzaioli" userId="360b41a0-b242-48d2-b707-f5fa57585d53" providerId="ADAL" clId="{30248041-A823-40A8-B5C0-47BEC781A30F}" dt="2018-11-28T15:37:59.573" v="61" actId="478"/>
          <ac:picMkLst>
            <pc:docMk/>
            <pc:sldMk cId="1071900124" sldId="355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59.762" v="62"/>
          <ac:picMkLst>
            <pc:docMk/>
            <pc:sldMk cId="1071900124" sldId="355"/>
            <ac:picMk id="30" creationId="{3F697F6E-C40C-4E9D-BE09-2015198C3139}"/>
          </ac:picMkLst>
        </pc:picChg>
      </pc:sldChg>
      <pc:sldChg chg="addSp delSp">
        <pc:chgData name="Louise Pezzaioli" userId="360b41a0-b242-48d2-b707-f5fa57585d53" providerId="ADAL" clId="{30248041-A823-40A8-B5C0-47BEC781A30F}" dt="2018-11-28T15:37:19.231" v="34"/>
        <pc:sldMkLst>
          <pc:docMk/>
          <pc:sldMk cId="36917022" sldId="360"/>
        </pc:sldMkLst>
        <pc:spChg chg="del">
          <ac:chgData name="Louise Pezzaioli" userId="360b41a0-b242-48d2-b707-f5fa57585d53" providerId="ADAL" clId="{30248041-A823-40A8-B5C0-47BEC781A30F}" dt="2018-11-28T15:37:18.968" v="33" actId="478"/>
          <ac:spMkLst>
            <pc:docMk/>
            <pc:sldMk cId="36917022" sldId="360"/>
            <ac:spMk id="7" creationId="{B632E459-9B27-4467-B89C-78410207B713}"/>
          </ac:spMkLst>
        </pc:spChg>
        <pc:spChg chg="add">
          <ac:chgData name="Louise Pezzaioli" userId="360b41a0-b242-48d2-b707-f5fa57585d53" providerId="ADAL" clId="{30248041-A823-40A8-B5C0-47BEC781A30F}" dt="2018-11-28T15:37:19.231" v="34"/>
          <ac:spMkLst>
            <pc:docMk/>
            <pc:sldMk cId="36917022" sldId="360"/>
            <ac:spMk id="21" creationId="{5D6F653C-D3D9-4072-89AC-DC6A71D34345}"/>
          </ac:spMkLst>
        </pc:spChg>
        <pc:picChg chg="del">
          <ac:chgData name="Louise Pezzaioli" userId="360b41a0-b242-48d2-b707-f5fa57585d53" providerId="ADAL" clId="{30248041-A823-40A8-B5C0-47BEC781A30F}" dt="2018-11-28T15:37:18.968" v="33" actId="478"/>
          <ac:picMkLst>
            <pc:docMk/>
            <pc:sldMk cId="36917022" sldId="360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19.231" v="34"/>
          <ac:picMkLst>
            <pc:docMk/>
            <pc:sldMk cId="36917022" sldId="360"/>
            <ac:picMk id="20" creationId="{A913D7A2-EAB7-42F6-8C02-BE69DAE58959}"/>
          </ac:picMkLst>
        </pc:picChg>
      </pc:sldChg>
      <pc:sldChg chg="addSp delSp modSp">
        <pc:chgData name="Louise Pezzaioli" userId="360b41a0-b242-48d2-b707-f5fa57585d53" providerId="ADAL" clId="{30248041-A823-40A8-B5C0-47BEC781A30F}" dt="2018-11-28T15:41:26.876" v="88" actId="1037"/>
        <pc:sldMkLst>
          <pc:docMk/>
          <pc:sldMk cId="1669721746" sldId="365"/>
        </pc:sldMkLst>
        <pc:spChg chg="del">
          <ac:chgData name="Louise Pezzaioli" userId="360b41a0-b242-48d2-b707-f5fa57585d53" providerId="ADAL" clId="{30248041-A823-40A8-B5C0-47BEC781A30F}" dt="2018-11-28T15:37:13.430" v="29" actId="478"/>
          <ac:spMkLst>
            <pc:docMk/>
            <pc:sldMk cId="1669721746" sldId="365"/>
            <ac:spMk id="7" creationId="{9C98043F-F327-469C-AFFD-8AE7F5773C62}"/>
          </ac:spMkLst>
        </pc:spChg>
        <pc:spChg chg="add">
          <ac:chgData name="Louise Pezzaioli" userId="360b41a0-b242-48d2-b707-f5fa57585d53" providerId="ADAL" clId="{30248041-A823-40A8-B5C0-47BEC781A30F}" dt="2018-11-28T15:37:13.634" v="30"/>
          <ac:spMkLst>
            <pc:docMk/>
            <pc:sldMk cId="1669721746" sldId="365"/>
            <ac:spMk id="23" creationId="{C43EEC0A-5A1B-4B18-924A-14D1C17EAECF}"/>
          </ac:spMkLst>
        </pc:spChg>
        <pc:graphicFrameChg chg="del">
          <ac:chgData name="Louise Pezzaioli" userId="360b41a0-b242-48d2-b707-f5fa57585d53" providerId="ADAL" clId="{30248041-A823-40A8-B5C0-47BEC781A30F}" dt="2018-11-28T15:41:17.084" v="67" actId="478"/>
          <ac:graphicFrameMkLst>
            <pc:docMk/>
            <pc:sldMk cId="1669721746" sldId="365"/>
            <ac:graphicFrameMk id="9" creationId="{ACD1F6A8-C54D-4708-A62D-1D744DECC9DF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10" creationId="{CBABF7B2-4A0C-49A7-89CC-C9A59026A18C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11" creationId="{2F3CE314-E64D-48A2-AE52-01526F1430E9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12" creationId="{BBD91C3B-EB69-413C-B7A3-E5CA9689DB8B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13" creationId="{9C7EED6D-6073-4DD5-98A7-F169E3CE8883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14" creationId="{A2F58BA9-BA91-41D0-8C13-164855EE69DE}"/>
          </ac:graphicFrameMkLst>
        </pc:graphicFrameChg>
        <pc:graphicFrameChg chg="del">
          <ac:chgData name="Louise Pezzaioli" userId="360b41a0-b242-48d2-b707-f5fa57585d53" providerId="ADAL" clId="{30248041-A823-40A8-B5C0-47BEC781A30F}" dt="2018-11-28T15:41:18.866" v="68" actId="478"/>
          <ac:graphicFrameMkLst>
            <pc:docMk/>
            <pc:sldMk cId="1669721746" sldId="365"/>
            <ac:graphicFrameMk id="15" creationId="{188BC50E-AEEE-4E14-A59F-81F850727997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16" creationId="{06ABB818-C48A-4C07-AE08-4723E24AC404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17" creationId="{9F2A6E1F-8E92-4414-AB0E-83BD2C5A1A18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20" creationId="{A8B75008-D875-488E-BE39-607C47F67C51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26.876" v="88" actId="1037"/>
          <ac:graphicFrameMkLst>
            <pc:docMk/>
            <pc:sldMk cId="1669721746" sldId="365"/>
            <ac:graphicFrameMk id="21" creationId="{E44E9B22-090C-413D-8362-A87669544797}"/>
          </ac:graphicFrameMkLst>
        </pc:graphicFrameChg>
        <pc:picChg chg="del">
          <ac:chgData name="Louise Pezzaioli" userId="360b41a0-b242-48d2-b707-f5fa57585d53" providerId="ADAL" clId="{30248041-A823-40A8-B5C0-47BEC781A30F}" dt="2018-11-28T15:37:13.430" v="29" actId="478"/>
          <ac:picMkLst>
            <pc:docMk/>
            <pc:sldMk cId="1669721746" sldId="365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13.634" v="30"/>
          <ac:picMkLst>
            <pc:docMk/>
            <pc:sldMk cId="1669721746" sldId="365"/>
            <ac:picMk id="22" creationId="{13BE7729-D380-453A-B2DA-24A46D6B3B6A}"/>
          </ac:picMkLst>
        </pc:picChg>
      </pc:sldChg>
      <pc:sldChg chg="addSp delSp">
        <pc:chgData name="Louise Pezzaioli" userId="360b41a0-b242-48d2-b707-f5fa57585d53" providerId="ADAL" clId="{30248041-A823-40A8-B5C0-47BEC781A30F}" dt="2018-11-28T15:37:10.498" v="28"/>
        <pc:sldMkLst>
          <pc:docMk/>
          <pc:sldMk cId="332354265" sldId="366"/>
        </pc:sldMkLst>
        <pc:spChg chg="del">
          <ac:chgData name="Louise Pezzaioli" userId="360b41a0-b242-48d2-b707-f5fa57585d53" providerId="ADAL" clId="{30248041-A823-40A8-B5C0-47BEC781A30F}" dt="2018-11-28T15:37:10.292" v="27" actId="478"/>
          <ac:spMkLst>
            <pc:docMk/>
            <pc:sldMk cId="332354265" sldId="366"/>
            <ac:spMk id="7" creationId="{9C98043F-F327-469C-AFFD-8AE7F5773C62}"/>
          </ac:spMkLst>
        </pc:spChg>
        <pc:spChg chg="add">
          <ac:chgData name="Louise Pezzaioli" userId="360b41a0-b242-48d2-b707-f5fa57585d53" providerId="ADAL" clId="{30248041-A823-40A8-B5C0-47BEC781A30F}" dt="2018-11-28T15:37:10.498" v="28"/>
          <ac:spMkLst>
            <pc:docMk/>
            <pc:sldMk cId="332354265" sldId="366"/>
            <ac:spMk id="9" creationId="{91AE7584-5225-4019-88D7-AA9D0AB47E61}"/>
          </ac:spMkLst>
        </pc:spChg>
        <pc:picChg chg="add">
          <ac:chgData name="Louise Pezzaioli" userId="360b41a0-b242-48d2-b707-f5fa57585d53" providerId="ADAL" clId="{30248041-A823-40A8-B5C0-47BEC781A30F}" dt="2018-11-28T15:37:10.498" v="28"/>
          <ac:picMkLst>
            <pc:docMk/>
            <pc:sldMk cId="332354265" sldId="366"/>
            <ac:picMk id="6" creationId="{70D8FC37-4547-460A-B231-29199D46B6B0}"/>
          </ac:picMkLst>
        </pc:picChg>
        <pc:picChg chg="del">
          <ac:chgData name="Louise Pezzaioli" userId="360b41a0-b242-48d2-b707-f5fa57585d53" providerId="ADAL" clId="{30248041-A823-40A8-B5C0-47BEC781A30F}" dt="2018-11-28T15:37:10.292" v="27" actId="478"/>
          <ac:picMkLst>
            <pc:docMk/>
            <pc:sldMk cId="332354265" sldId="366"/>
            <ac:picMk id="18" creationId="{AF62330C-AB9B-43BE-82E4-98A7F5B9D6D1}"/>
          </ac:picMkLst>
        </pc:picChg>
      </pc:sldChg>
      <pc:sldChg chg="addSp delSp">
        <pc:chgData name="Louise Pezzaioli" userId="360b41a0-b242-48d2-b707-f5fa57585d53" providerId="ADAL" clId="{30248041-A823-40A8-B5C0-47BEC781A30F}" dt="2018-11-28T15:37:24.755" v="38"/>
        <pc:sldMkLst>
          <pc:docMk/>
          <pc:sldMk cId="2486683540" sldId="367"/>
        </pc:sldMkLst>
        <pc:spChg chg="del">
          <ac:chgData name="Louise Pezzaioli" userId="360b41a0-b242-48d2-b707-f5fa57585d53" providerId="ADAL" clId="{30248041-A823-40A8-B5C0-47BEC781A30F}" dt="2018-11-28T15:37:24.517" v="37" actId="478"/>
          <ac:spMkLst>
            <pc:docMk/>
            <pc:sldMk cId="2486683540" sldId="367"/>
            <ac:spMk id="7" creationId="{B632E459-9B27-4467-B89C-78410207B713}"/>
          </ac:spMkLst>
        </pc:spChg>
        <pc:spChg chg="add">
          <ac:chgData name="Louise Pezzaioli" userId="360b41a0-b242-48d2-b707-f5fa57585d53" providerId="ADAL" clId="{30248041-A823-40A8-B5C0-47BEC781A30F}" dt="2018-11-28T15:37:24.755" v="38"/>
          <ac:spMkLst>
            <pc:docMk/>
            <pc:sldMk cId="2486683540" sldId="367"/>
            <ac:spMk id="23" creationId="{81926C37-AE13-4836-804C-C3130864B2A9}"/>
          </ac:spMkLst>
        </pc:spChg>
        <pc:picChg chg="del">
          <ac:chgData name="Louise Pezzaioli" userId="360b41a0-b242-48d2-b707-f5fa57585d53" providerId="ADAL" clId="{30248041-A823-40A8-B5C0-47BEC781A30F}" dt="2018-11-28T15:37:24.517" v="37" actId="478"/>
          <ac:picMkLst>
            <pc:docMk/>
            <pc:sldMk cId="2486683540" sldId="367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24.755" v="38"/>
          <ac:picMkLst>
            <pc:docMk/>
            <pc:sldMk cId="2486683540" sldId="367"/>
            <ac:picMk id="22" creationId="{6BE53AF0-8799-4C3D-ADFD-323B25756E31}"/>
          </ac:picMkLst>
        </pc:picChg>
      </pc:sldChg>
      <pc:sldChg chg="addSp delSp modSp">
        <pc:chgData name="Louise Pezzaioli" userId="360b41a0-b242-48d2-b707-f5fa57585d53" providerId="ADAL" clId="{30248041-A823-40A8-B5C0-47BEC781A30F}" dt="2018-11-28T15:42:17.144" v="113" actId="12789"/>
        <pc:sldMkLst>
          <pc:docMk/>
          <pc:sldMk cId="2533450111" sldId="368"/>
        </pc:sldMkLst>
        <pc:spChg chg="del">
          <ac:chgData name="Louise Pezzaioli" userId="360b41a0-b242-48d2-b707-f5fa57585d53" providerId="ADAL" clId="{30248041-A823-40A8-B5C0-47BEC781A30F}" dt="2018-11-28T15:37:29.907" v="41" actId="478"/>
          <ac:spMkLst>
            <pc:docMk/>
            <pc:sldMk cId="2533450111" sldId="368"/>
            <ac:spMk id="7" creationId="{B632E459-9B27-4467-B89C-78410207B713}"/>
          </ac:spMkLst>
        </pc:spChg>
        <pc:spChg chg="add">
          <ac:chgData name="Louise Pezzaioli" userId="360b41a0-b242-48d2-b707-f5fa57585d53" providerId="ADAL" clId="{30248041-A823-40A8-B5C0-47BEC781A30F}" dt="2018-11-28T15:37:30.114" v="42"/>
          <ac:spMkLst>
            <pc:docMk/>
            <pc:sldMk cId="2533450111" sldId="368"/>
            <ac:spMk id="23" creationId="{0934576D-4C0C-485E-98D3-C77B722A6E49}"/>
          </ac:spMkLst>
        </pc:spChg>
        <pc:graphicFrameChg chg="mod">
          <ac:chgData name="Louise Pezzaioli" userId="360b41a0-b242-48d2-b707-f5fa57585d53" providerId="ADAL" clId="{30248041-A823-40A8-B5C0-47BEC781A30F}" dt="2018-11-28T15:42:13.357" v="112" actId="12789"/>
          <ac:graphicFrameMkLst>
            <pc:docMk/>
            <pc:sldMk cId="2533450111" sldId="368"/>
            <ac:graphicFrameMk id="9" creationId="{8545C70F-8D38-43B2-9E3D-7646C445C3FB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2:13.357" v="112" actId="12789"/>
          <ac:graphicFrameMkLst>
            <pc:docMk/>
            <pc:sldMk cId="2533450111" sldId="368"/>
            <ac:graphicFrameMk id="11" creationId="{2BE49EFA-EB56-4CD4-9FD6-CDED926C29F9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2:13.357" v="112" actId="12789"/>
          <ac:graphicFrameMkLst>
            <pc:docMk/>
            <pc:sldMk cId="2533450111" sldId="368"/>
            <ac:graphicFrameMk id="13" creationId="{770C0C5D-FF38-4C92-8F0B-CEEE7070CBB3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2:17.144" v="113" actId="12789"/>
          <ac:graphicFrameMkLst>
            <pc:docMk/>
            <pc:sldMk cId="2533450111" sldId="368"/>
            <ac:graphicFrameMk id="15" creationId="{25EC35C8-EB1D-40F3-A5DD-830E72CAC1E0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2:17.144" v="113" actId="12789"/>
          <ac:graphicFrameMkLst>
            <pc:docMk/>
            <pc:sldMk cId="2533450111" sldId="368"/>
            <ac:graphicFrameMk id="17" creationId="{9891636E-2020-432B-A407-50336488CF49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2:17.144" v="113" actId="12789"/>
          <ac:graphicFrameMkLst>
            <pc:docMk/>
            <pc:sldMk cId="2533450111" sldId="368"/>
            <ac:graphicFrameMk id="21" creationId="{CDD4086D-7AE6-4607-9056-70A254DBDC4F}"/>
          </ac:graphicFrameMkLst>
        </pc:graphicFrameChg>
        <pc:picChg chg="del">
          <ac:chgData name="Louise Pezzaioli" userId="360b41a0-b242-48d2-b707-f5fa57585d53" providerId="ADAL" clId="{30248041-A823-40A8-B5C0-47BEC781A30F}" dt="2018-11-28T15:37:29.907" v="41" actId="478"/>
          <ac:picMkLst>
            <pc:docMk/>
            <pc:sldMk cId="2533450111" sldId="368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30.114" v="42"/>
          <ac:picMkLst>
            <pc:docMk/>
            <pc:sldMk cId="2533450111" sldId="368"/>
            <ac:picMk id="22" creationId="{D1E5B405-A1C6-408B-B60C-F66286A29856}"/>
          </ac:picMkLst>
        </pc:picChg>
      </pc:sldChg>
      <pc:sldChg chg="addSp delSp">
        <pc:chgData name="Louise Pezzaioli" userId="360b41a0-b242-48d2-b707-f5fa57585d53" providerId="ADAL" clId="{30248041-A823-40A8-B5C0-47BEC781A30F}" dt="2018-11-28T15:37:22.176" v="36"/>
        <pc:sldMkLst>
          <pc:docMk/>
          <pc:sldMk cId="1255769349" sldId="370"/>
        </pc:sldMkLst>
        <pc:spChg chg="del">
          <ac:chgData name="Louise Pezzaioli" userId="360b41a0-b242-48d2-b707-f5fa57585d53" providerId="ADAL" clId="{30248041-A823-40A8-B5C0-47BEC781A30F}" dt="2018-11-28T15:37:21.988" v="35" actId="478"/>
          <ac:spMkLst>
            <pc:docMk/>
            <pc:sldMk cId="1255769349" sldId="370"/>
            <ac:spMk id="7" creationId="{B632E459-9B27-4467-B89C-78410207B713}"/>
          </ac:spMkLst>
        </pc:spChg>
        <pc:spChg chg="add">
          <ac:chgData name="Louise Pezzaioli" userId="360b41a0-b242-48d2-b707-f5fa57585d53" providerId="ADAL" clId="{30248041-A823-40A8-B5C0-47BEC781A30F}" dt="2018-11-28T15:37:22.176" v="36"/>
          <ac:spMkLst>
            <pc:docMk/>
            <pc:sldMk cId="1255769349" sldId="370"/>
            <ac:spMk id="21" creationId="{F3D515F2-E98B-4B47-BA7E-E7A1FA3F40A8}"/>
          </ac:spMkLst>
        </pc:spChg>
        <pc:picChg chg="del">
          <ac:chgData name="Louise Pezzaioli" userId="360b41a0-b242-48d2-b707-f5fa57585d53" providerId="ADAL" clId="{30248041-A823-40A8-B5C0-47BEC781A30F}" dt="2018-11-28T15:37:21.988" v="35" actId="478"/>
          <ac:picMkLst>
            <pc:docMk/>
            <pc:sldMk cId="1255769349" sldId="370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22.176" v="36"/>
          <ac:picMkLst>
            <pc:docMk/>
            <pc:sldMk cId="1255769349" sldId="370"/>
            <ac:picMk id="20" creationId="{4946AF6F-64E3-4D2E-87DD-9A2871289FA8}"/>
          </ac:picMkLst>
        </pc:picChg>
      </pc:sldChg>
      <pc:sldChg chg="addSp delSp">
        <pc:chgData name="Louise Pezzaioli" userId="360b41a0-b242-48d2-b707-f5fa57585d53" providerId="ADAL" clId="{30248041-A823-40A8-B5C0-47BEC781A30F}" dt="2018-11-28T15:37:27.385" v="40"/>
        <pc:sldMkLst>
          <pc:docMk/>
          <pc:sldMk cId="2274061475" sldId="371"/>
        </pc:sldMkLst>
        <pc:spChg chg="del">
          <ac:chgData name="Louise Pezzaioli" userId="360b41a0-b242-48d2-b707-f5fa57585d53" providerId="ADAL" clId="{30248041-A823-40A8-B5C0-47BEC781A30F}" dt="2018-11-28T15:37:27.172" v="39" actId="478"/>
          <ac:spMkLst>
            <pc:docMk/>
            <pc:sldMk cId="2274061475" sldId="371"/>
            <ac:spMk id="7" creationId="{B632E459-9B27-4467-B89C-78410207B713}"/>
          </ac:spMkLst>
        </pc:spChg>
        <pc:spChg chg="add">
          <ac:chgData name="Louise Pezzaioli" userId="360b41a0-b242-48d2-b707-f5fa57585d53" providerId="ADAL" clId="{30248041-A823-40A8-B5C0-47BEC781A30F}" dt="2018-11-28T15:37:27.385" v="40"/>
          <ac:spMkLst>
            <pc:docMk/>
            <pc:sldMk cId="2274061475" sldId="371"/>
            <ac:spMk id="23" creationId="{317D3CE5-B64A-4159-A887-30D470D66B23}"/>
          </ac:spMkLst>
        </pc:spChg>
        <pc:picChg chg="del">
          <ac:chgData name="Louise Pezzaioli" userId="360b41a0-b242-48d2-b707-f5fa57585d53" providerId="ADAL" clId="{30248041-A823-40A8-B5C0-47BEC781A30F}" dt="2018-11-28T15:37:27.172" v="39" actId="478"/>
          <ac:picMkLst>
            <pc:docMk/>
            <pc:sldMk cId="2274061475" sldId="371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27.385" v="40"/>
          <ac:picMkLst>
            <pc:docMk/>
            <pc:sldMk cId="2274061475" sldId="371"/>
            <ac:picMk id="22" creationId="{38796F87-919D-4EC6-A698-39D53C462CA7}"/>
          </ac:picMkLst>
        </pc:picChg>
      </pc:sldChg>
      <pc:sldChg chg="addSp delSp modSp">
        <pc:chgData name="Louise Pezzaioli" userId="360b41a0-b242-48d2-b707-f5fa57585d53" providerId="ADAL" clId="{30248041-A823-40A8-B5C0-47BEC781A30F}" dt="2018-11-28T15:37:32.855" v="44"/>
        <pc:sldMkLst>
          <pc:docMk/>
          <pc:sldMk cId="1649893373" sldId="372"/>
        </pc:sldMkLst>
        <pc:spChg chg="del">
          <ac:chgData name="Louise Pezzaioli" userId="360b41a0-b242-48d2-b707-f5fa57585d53" providerId="ADAL" clId="{30248041-A823-40A8-B5C0-47BEC781A30F}" dt="2018-11-28T15:37:32.644" v="43" actId="478"/>
          <ac:spMkLst>
            <pc:docMk/>
            <pc:sldMk cId="1649893373" sldId="372"/>
            <ac:spMk id="7" creationId="{B632E459-9B27-4467-B89C-78410207B713}"/>
          </ac:spMkLst>
        </pc:spChg>
        <pc:spChg chg="add">
          <ac:chgData name="Louise Pezzaioli" userId="360b41a0-b242-48d2-b707-f5fa57585d53" providerId="ADAL" clId="{30248041-A823-40A8-B5C0-47BEC781A30F}" dt="2018-11-28T15:37:32.855" v="44"/>
          <ac:spMkLst>
            <pc:docMk/>
            <pc:sldMk cId="1649893373" sldId="372"/>
            <ac:spMk id="24" creationId="{F2B33582-CFC0-4D5E-853B-E1839A770CE6}"/>
          </ac:spMkLst>
        </pc:spChg>
        <pc:graphicFrameChg chg="modGraphic">
          <ac:chgData name="Louise Pezzaioli" userId="360b41a0-b242-48d2-b707-f5fa57585d53" providerId="ADAL" clId="{30248041-A823-40A8-B5C0-47BEC781A30F}" dt="2018-11-28T14:47:32.655" v="3" actId="20577"/>
          <ac:graphicFrameMkLst>
            <pc:docMk/>
            <pc:sldMk cId="1649893373" sldId="372"/>
            <ac:graphicFrameMk id="9" creationId="{8545C70F-8D38-43B2-9E3D-7646C445C3FB}"/>
          </ac:graphicFrameMkLst>
        </pc:graphicFrameChg>
        <pc:graphicFrameChg chg="modGraphic">
          <ac:chgData name="Louise Pezzaioli" userId="360b41a0-b242-48d2-b707-f5fa57585d53" providerId="ADAL" clId="{30248041-A823-40A8-B5C0-47BEC781A30F}" dt="2018-11-28T14:47:27.972" v="1" actId="20577"/>
          <ac:graphicFrameMkLst>
            <pc:docMk/>
            <pc:sldMk cId="1649893373" sldId="372"/>
            <ac:graphicFrameMk id="11" creationId="{2BE49EFA-EB56-4CD4-9FD6-CDED926C29F9}"/>
          </ac:graphicFrameMkLst>
        </pc:graphicFrameChg>
        <pc:graphicFrameChg chg="del mod">
          <ac:chgData name="Louise Pezzaioli" userId="360b41a0-b242-48d2-b707-f5fa57585d53" providerId="ADAL" clId="{30248041-A823-40A8-B5C0-47BEC781A30F}" dt="2018-11-28T14:47:52.689" v="5" actId="478"/>
          <ac:graphicFrameMkLst>
            <pc:docMk/>
            <pc:sldMk cId="1649893373" sldId="372"/>
            <ac:graphicFrameMk id="13" creationId="{770C0C5D-FF38-4C92-8F0B-CEEE7070CBB3}"/>
          </ac:graphicFrameMkLst>
        </pc:graphicFrameChg>
        <pc:graphicFrameChg chg="mod modGraphic">
          <ac:chgData name="Louise Pezzaioli" userId="360b41a0-b242-48d2-b707-f5fa57585d53" providerId="ADAL" clId="{30248041-A823-40A8-B5C0-47BEC781A30F}" dt="2018-11-28T14:48:13.201" v="20" actId="1038"/>
          <ac:graphicFrameMkLst>
            <pc:docMk/>
            <pc:sldMk cId="1649893373" sldId="372"/>
            <ac:graphicFrameMk id="15" creationId="{25EC35C8-EB1D-40F3-A5DD-830E72CAC1E0}"/>
          </ac:graphicFrameMkLst>
        </pc:graphicFrameChg>
        <pc:graphicFrameChg chg="modGraphic">
          <ac:chgData name="Louise Pezzaioli" userId="360b41a0-b242-48d2-b707-f5fa57585d53" providerId="ADAL" clId="{30248041-A823-40A8-B5C0-47BEC781A30F}" dt="2018-11-28T14:48:15.585" v="22" actId="20577"/>
          <ac:graphicFrameMkLst>
            <pc:docMk/>
            <pc:sldMk cId="1649893373" sldId="372"/>
            <ac:graphicFrameMk id="17" creationId="{9891636E-2020-432B-A407-50336488CF49}"/>
          </ac:graphicFrameMkLst>
        </pc:graphicFrameChg>
        <pc:graphicFrameChg chg="modGraphic">
          <ac:chgData name="Louise Pezzaioli" userId="360b41a0-b242-48d2-b707-f5fa57585d53" providerId="ADAL" clId="{30248041-A823-40A8-B5C0-47BEC781A30F}" dt="2018-11-28T14:48:18.044" v="24" actId="20577"/>
          <ac:graphicFrameMkLst>
            <pc:docMk/>
            <pc:sldMk cId="1649893373" sldId="372"/>
            <ac:graphicFrameMk id="21" creationId="{CDD4086D-7AE6-4607-9056-70A254DBDC4F}"/>
          </ac:graphicFrameMkLst>
        </pc:graphicFrameChg>
        <pc:graphicFrameChg chg="add mod modGraphic">
          <ac:chgData name="Louise Pezzaioli" userId="360b41a0-b242-48d2-b707-f5fa57585d53" providerId="ADAL" clId="{30248041-A823-40A8-B5C0-47BEC781A30F}" dt="2018-11-28T14:48:01.163" v="11" actId="20577"/>
          <ac:graphicFrameMkLst>
            <pc:docMk/>
            <pc:sldMk cId="1649893373" sldId="372"/>
            <ac:graphicFrameMk id="22" creationId="{CB8672FB-8E58-4AE4-A196-638BE5BBA4B2}"/>
          </ac:graphicFrameMkLst>
        </pc:graphicFrameChg>
        <pc:picChg chg="del">
          <ac:chgData name="Louise Pezzaioli" userId="360b41a0-b242-48d2-b707-f5fa57585d53" providerId="ADAL" clId="{30248041-A823-40A8-B5C0-47BEC781A30F}" dt="2018-11-28T15:37:32.644" v="43" actId="478"/>
          <ac:picMkLst>
            <pc:docMk/>
            <pc:sldMk cId="1649893373" sldId="372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32.855" v="44"/>
          <ac:picMkLst>
            <pc:docMk/>
            <pc:sldMk cId="1649893373" sldId="372"/>
            <ac:picMk id="23" creationId="{A85AB4FF-9998-47F7-8287-B8D003AF2169}"/>
          </ac:picMkLst>
        </pc:picChg>
      </pc:sldChg>
      <pc:sldChg chg="addSp delSp">
        <pc:chgData name="Louise Pezzaioli" userId="360b41a0-b242-48d2-b707-f5fa57585d53" providerId="ADAL" clId="{30248041-A823-40A8-B5C0-47BEC781A30F}" dt="2018-11-28T15:37:44.379" v="52"/>
        <pc:sldMkLst>
          <pc:docMk/>
          <pc:sldMk cId="2533388947" sldId="375"/>
        </pc:sldMkLst>
        <pc:spChg chg="del">
          <ac:chgData name="Louise Pezzaioli" userId="360b41a0-b242-48d2-b707-f5fa57585d53" providerId="ADAL" clId="{30248041-A823-40A8-B5C0-47BEC781A30F}" dt="2018-11-28T15:37:44.230" v="51" actId="478"/>
          <ac:spMkLst>
            <pc:docMk/>
            <pc:sldMk cId="2533388947" sldId="375"/>
            <ac:spMk id="7" creationId="{84B107DC-B90C-4A45-B422-BA8DE29C2552}"/>
          </ac:spMkLst>
        </pc:spChg>
        <pc:spChg chg="add">
          <ac:chgData name="Louise Pezzaioli" userId="360b41a0-b242-48d2-b707-f5fa57585d53" providerId="ADAL" clId="{30248041-A823-40A8-B5C0-47BEC781A30F}" dt="2018-11-28T15:37:44.379" v="52"/>
          <ac:spMkLst>
            <pc:docMk/>
            <pc:sldMk cId="2533388947" sldId="375"/>
            <ac:spMk id="23" creationId="{EE41B03C-42A3-45D7-8C5A-594977CC039B}"/>
          </ac:spMkLst>
        </pc:spChg>
        <pc:picChg chg="del">
          <ac:chgData name="Louise Pezzaioli" userId="360b41a0-b242-48d2-b707-f5fa57585d53" providerId="ADAL" clId="{30248041-A823-40A8-B5C0-47BEC781A30F}" dt="2018-11-28T15:37:44.230" v="51" actId="478"/>
          <ac:picMkLst>
            <pc:docMk/>
            <pc:sldMk cId="2533388947" sldId="375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44.379" v="52"/>
          <ac:picMkLst>
            <pc:docMk/>
            <pc:sldMk cId="2533388947" sldId="375"/>
            <ac:picMk id="22" creationId="{27997151-A982-47A8-92B8-826D297599D8}"/>
          </ac:picMkLst>
        </pc:picChg>
      </pc:sldChg>
      <pc:sldChg chg="addSp delSp">
        <pc:chgData name="Louise Pezzaioli" userId="360b41a0-b242-48d2-b707-f5fa57585d53" providerId="ADAL" clId="{30248041-A823-40A8-B5C0-47BEC781A30F}" dt="2018-11-28T15:38:02.249" v="64"/>
        <pc:sldMkLst>
          <pc:docMk/>
          <pc:sldMk cId="216407655" sldId="379"/>
        </pc:sldMkLst>
        <pc:spChg chg="add">
          <ac:chgData name="Louise Pezzaioli" userId="360b41a0-b242-48d2-b707-f5fa57585d53" providerId="ADAL" clId="{30248041-A823-40A8-B5C0-47BEC781A30F}" dt="2018-11-28T15:38:02.249" v="64"/>
          <ac:spMkLst>
            <pc:docMk/>
            <pc:sldMk cId="216407655" sldId="379"/>
            <ac:spMk id="27" creationId="{A07521A5-7387-47B1-8B39-D64B678AFBF7}"/>
          </ac:spMkLst>
        </pc:spChg>
        <pc:spChg chg="del">
          <ac:chgData name="Louise Pezzaioli" userId="360b41a0-b242-48d2-b707-f5fa57585d53" providerId="ADAL" clId="{30248041-A823-40A8-B5C0-47BEC781A30F}" dt="2018-11-28T15:38:02.046" v="63" actId="478"/>
          <ac:spMkLst>
            <pc:docMk/>
            <pc:sldMk cId="216407655" sldId="379"/>
            <ac:spMk id="49" creationId="{F6691928-BDC6-4667-8512-5C26F5522F6E}"/>
          </ac:spMkLst>
        </pc:spChg>
        <pc:picChg chg="add">
          <ac:chgData name="Louise Pezzaioli" userId="360b41a0-b242-48d2-b707-f5fa57585d53" providerId="ADAL" clId="{30248041-A823-40A8-B5C0-47BEC781A30F}" dt="2018-11-28T15:38:02.249" v="64"/>
          <ac:picMkLst>
            <pc:docMk/>
            <pc:sldMk cId="216407655" sldId="379"/>
            <ac:picMk id="26" creationId="{677A689D-859A-4225-B57E-8A048A5D2379}"/>
          </ac:picMkLst>
        </pc:picChg>
        <pc:picChg chg="del">
          <ac:chgData name="Louise Pezzaioli" userId="360b41a0-b242-48d2-b707-f5fa57585d53" providerId="ADAL" clId="{30248041-A823-40A8-B5C0-47BEC781A30F}" dt="2018-11-28T15:38:02.046" v="63" actId="478"/>
          <ac:picMkLst>
            <pc:docMk/>
            <pc:sldMk cId="216407655" sldId="379"/>
            <ac:picMk id="48" creationId="{A9AFEB11-BB62-4AF8-90CD-9AFCEF96DAC6}"/>
          </ac:picMkLst>
        </pc:picChg>
      </pc:sldChg>
      <pc:sldChg chg="addSp delSp modSp">
        <pc:chgData name="Louise Pezzaioli" userId="360b41a0-b242-48d2-b707-f5fa57585d53" providerId="ADAL" clId="{30248041-A823-40A8-B5C0-47BEC781A30F}" dt="2018-11-28T15:41:37.881" v="111" actId="1037"/>
        <pc:sldMkLst>
          <pc:docMk/>
          <pc:sldMk cId="517361689" sldId="380"/>
        </pc:sldMkLst>
        <pc:spChg chg="del">
          <ac:chgData name="Louise Pezzaioli" userId="360b41a0-b242-48d2-b707-f5fa57585d53" providerId="ADAL" clId="{30248041-A823-40A8-B5C0-47BEC781A30F}" dt="2018-11-28T15:37:16.162" v="31" actId="478"/>
          <ac:spMkLst>
            <pc:docMk/>
            <pc:sldMk cId="517361689" sldId="380"/>
            <ac:spMk id="7" creationId="{9C98043F-F327-469C-AFFD-8AE7F5773C62}"/>
          </ac:spMkLst>
        </pc:spChg>
        <pc:spChg chg="mod">
          <ac:chgData name="Louise Pezzaioli" userId="360b41a0-b242-48d2-b707-f5fa57585d53" providerId="ADAL" clId="{30248041-A823-40A8-B5C0-47BEC781A30F}" dt="2018-11-28T15:41:30.685" v="90" actId="1076"/>
          <ac:spMkLst>
            <pc:docMk/>
            <pc:sldMk cId="517361689" sldId="380"/>
            <ac:spMk id="19" creationId="{5252A847-DE45-4FA3-A1F8-EEBEB845FF8E}"/>
          </ac:spMkLst>
        </pc:spChg>
        <pc:spChg chg="add">
          <ac:chgData name="Louise Pezzaioli" userId="360b41a0-b242-48d2-b707-f5fa57585d53" providerId="ADAL" clId="{30248041-A823-40A8-B5C0-47BEC781A30F}" dt="2018-11-28T15:37:16.342" v="32"/>
          <ac:spMkLst>
            <pc:docMk/>
            <pc:sldMk cId="517361689" sldId="380"/>
            <ac:spMk id="23" creationId="{9C2C5719-1997-4F79-AF45-8D22B5175BB1}"/>
          </ac:spMkLst>
        </pc:spChg>
        <pc:graphicFrameChg chg="modGraphic">
          <ac:chgData name="Louise Pezzaioli" userId="360b41a0-b242-48d2-b707-f5fa57585d53" providerId="ADAL" clId="{30248041-A823-40A8-B5C0-47BEC781A30F}" dt="2018-11-28T15:41:00.260" v="66" actId="20577"/>
          <ac:graphicFrameMkLst>
            <pc:docMk/>
            <pc:sldMk cId="517361689" sldId="380"/>
            <ac:graphicFrameMk id="3" creationId="{8D343A49-0E7E-41CB-A2E6-863AA4D1E62F}"/>
          </ac:graphicFrameMkLst>
        </pc:graphicFrameChg>
        <pc:graphicFrameChg chg="del">
          <ac:chgData name="Louise Pezzaioli" userId="360b41a0-b242-48d2-b707-f5fa57585d53" providerId="ADAL" clId="{30248041-A823-40A8-B5C0-47BEC781A30F}" dt="2018-11-28T15:41:32.651" v="91" actId="478"/>
          <ac:graphicFrameMkLst>
            <pc:docMk/>
            <pc:sldMk cId="517361689" sldId="380"/>
            <ac:graphicFrameMk id="9" creationId="{ACD1F6A8-C54D-4708-A62D-1D744DECC9DF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10" creationId="{CBABF7B2-4A0C-49A7-89CC-C9A59026A18C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11" creationId="{2F3CE314-E64D-48A2-AE52-01526F1430E9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12" creationId="{BBD91C3B-EB69-413C-B7A3-E5CA9689DB8B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13" creationId="{9C7EED6D-6073-4DD5-98A7-F169E3CE8883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14" creationId="{A2F58BA9-BA91-41D0-8C13-164855EE69DE}"/>
          </ac:graphicFrameMkLst>
        </pc:graphicFrameChg>
        <pc:graphicFrameChg chg="del">
          <ac:chgData name="Louise Pezzaioli" userId="360b41a0-b242-48d2-b707-f5fa57585d53" providerId="ADAL" clId="{30248041-A823-40A8-B5C0-47BEC781A30F}" dt="2018-11-28T15:41:32.651" v="91" actId="478"/>
          <ac:graphicFrameMkLst>
            <pc:docMk/>
            <pc:sldMk cId="517361689" sldId="380"/>
            <ac:graphicFrameMk id="15" creationId="{188BC50E-AEEE-4E14-A59F-81F850727997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16" creationId="{06ABB818-C48A-4C07-AE08-4723E24AC404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17" creationId="{9F2A6E1F-8E92-4414-AB0E-83BD2C5A1A18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20" creationId="{A8B75008-D875-488E-BE39-607C47F67C51}"/>
          </ac:graphicFrameMkLst>
        </pc:graphicFrameChg>
        <pc:graphicFrameChg chg="mod">
          <ac:chgData name="Louise Pezzaioli" userId="360b41a0-b242-48d2-b707-f5fa57585d53" providerId="ADAL" clId="{30248041-A823-40A8-B5C0-47BEC781A30F}" dt="2018-11-28T15:41:37.881" v="111" actId="1037"/>
          <ac:graphicFrameMkLst>
            <pc:docMk/>
            <pc:sldMk cId="517361689" sldId="380"/>
            <ac:graphicFrameMk id="21" creationId="{E44E9B22-090C-413D-8362-A87669544797}"/>
          </ac:graphicFrameMkLst>
        </pc:graphicFrameChg>
        <pc:picChg chg="del">
          <ac:chgData name="Louise Pezzaioli" userId="360b41a0-b242-48d2-b707-f5fa57585d53" providerId="ADAL" clId="{30248041-A823-40A8-B5C0-47BEC781A30F}" dt="2018-11-28T15:37:16.162" v="31" actId="478"/>
          <ac:picMkLst>
            <pc:docMk/>
            <pc:sldMk cId="517361689" sldId="380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30248041-A823-40A8-B5C0-47BEC781A30F}" dt="2018-11-28T15:37:16.342" v="32"/>
          <ac:picMkLst>
            <pc:docMk/>
            <pc:sldMk cId="517361689" sldId="380"/>
            <ac:picMk id="22" creationId="{1CC2A601-4551-4A0C-ADD9-F69AB429E299}"/>
          </ac:picMkLst>
        </pc:picChg>
      </pc:sldChg>
    </pc:docChg>
  </pc:docChgLst>
  <pc:docChgLst>
    <pc:chgData name="Davina Szilvasy" userId="59fb472d-eed4-4f11-9686-c2c8db02a2cd" providerId="ADAL" clId="{E2796330-A6C1-4814-A47D-2E8EE89F2B6B}"/>
    <pc:docChg chg="undo custSel addSld delSld modSld">
      <pc:chgData name="Davina Szilvasy" userId="59fb472d-eed4-4f11-9686-c2c8db02a2cd" providerId="ADAL" clId="{E2796330-A6C1-4814-A47D-2E8EE89F2B6B}" dt="2018-11-30T09:03:13.832" v="301"/>
      <pc:docMkLst>
        <pc:docMk/>
      </pc:docMkLst>
      <pc:sldChg chg="modSp">
        <pc:chgData name="Davina Szilvasy" userId="59fb472d-eed4-4f11-9686-c2c8db02a2cd" providerId="ADAL" clId="{E2796330-A6C1-4814-A47D-2E8EE89F2B6B}" dt="2018-11-29T18:18:18.089" v="278" actId="12789"/>
        <pc:sldMkLst>
          <pc:docMk/>
          <pc:sldMk cId="1071900124" sldId="355"/>
        </pc:sldMkLst>
        <pc:spChg chg="mod">
          <ac:chgData name="Davina Szilvasy" userId="59fb472d-eed4-4f11-9686-c2c8db02a2cd" providerId="ADAL" clId="{E2796330-A6C1-4814-A47D-2E8EE89F2B6B}" dt="2018-11-29T18:18:18.089" v="278" actId="12789"/>
          <ac:spMkLst>
            <pc:docMk/>
            <pc:sldMk cId="1071900124" sldId="355"/>
            <ac:spMk id="15" creationId="{0A438922-41E5-449E-A97E-4D05DB6F2805}"/>
          </ac:spMkLst>
        </pc:spChg>
        <pc:spChg chg="mod">
          <ac:chgData name="Davina Szilvasy" userId="59fb472d-eed4-4f11-9686-c2c8db02a2cd" providerId="ADAL" clId="{E2796330-A6C1-4814-A47D-2E8EE89F2B6B}" dt="2018-11-29T18:17:49" v="277" actId="12789"/>
          <ac:spMkLst>
            <pc:docMk/>
            <pc:sldMk cId="1071900124" sldId="355"/>
            <ac:spMk id="23" creationId="{8057DB25-B542-455E-979C-85B2D84845D3}"/>
          </ac:spMkLst>
        </pc:spChg>
        <pc:graphicFrameChg chg="mod">
          <ac:chgData name="Davina Szilvasy" userId="59fb472d-eed4-4f11-9686-c2c8db02a2cd" providerId="ADAL" clId="{E2796330-A6C1-4814-A47D-2E8EE89F2B6B}" dt="2018-11-29T18:18:18.089" v="278" actId="12789"/>
          <ac:graphicFrameMkLst>
            <pc:docMk/>
            <pc:sldMk cId="1071900124" sldId="355"/>
            <ac:graphicFrameMk id="16" creationId="{09DE9C2A-ED6F-4642-BBFD-B49A21A5CD4D}"/>
          </ac:graphicFrameMkLst>
        </pc:graphicFrameChg>
        <pc:graphicFrameChg chg="mod">
          <ac:chgData name="Davina Szilvasy" userId="59fb472d-eed4-4f11-9686-c2c8db02a2cd" providerId="ADAL" clId="{E2796330-A6C1-4814-A47D-2E8EE89F2B6B}" dt="2018-11-29T18:17:49" v="277" actId="12789"/>
          <ac:graphicFrameMkLst>
            <pc:docMk/>
            <pc:sldMk cId="1071900124" sldId="355"/>
            <ac:graphicFrameMk id="24" creationId="{33A58FF6-89E0-42D5-AA0F-03987778AA8D}"/>
          </ac:graphicFrameMkLst>
        </pc:graphicFrameChg>
      </pc:sldChg>
      <pc:sldChg chg="modSp">
        <pc:chgData name="Davina Szilvasy" userId="59fb472d-eed4-4f11-9686-c2c8db02a2cd" providerId="ADAL" clId="{E2796330-A6C1-4814-A47D-2E8EE89F2B6B}" dt="2018-11-29T18:00:45.982" v="0" actId="20577"/>
        <pc:sldMkLst>
          <pc:docMk/>
          <pc:sldMk cId="332354265" sldId="366"/>
        </pc:sldMkLst>
        <pc:spChg chg="mod">
          <ac:chgData name="Davina Szilvasy" userId="59fb472d-eed4-4f11-9686-c2c8db02a2cd" providerId="ADAL" clId="{E2796330-A6C1-4814-A47D-2E8EE89F2B6B}" dt="2018-11-29T18:00:45.982" v="0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modSp">
        <pc:chgData name="Davina Szilvasy" userId="59fb472d-eed4-4f11-9686-c2c8db02a2cd" providerId="ADAL" clId="{E2796330-A6C1-4814-A47D-2E8EE89F2B6B}" dt="2018-11-29T18:05:01.561" v="51" actId="1038"/>
        <pc:sldMkLst>
          <pc:docMk/>
          <pc:sldMk cId="1649893373" sldId="372"/>
        </pc:sldMkLst>
        <pc:spChg chg="add mod">
          <ac:chgData name="Davina Szilvasy" userId="59fb472d-eed4-4f11-9686-c2c8db02a2cd" providerId="ADAL" clId="{E2796330-A6C1-4814-A47D-2E8EE89F2B6B}" dt="2018-11-29T18:04:40.331" v="42" actId="1038"/>
          <ac:spMkLst>
            <pc:docMk/>
            <pc:sldMk cId="1649893373" sldId="372"/>
            <ac:spMk id="2" creationId="{4009BB27-2E86-4158-AFB8-02F7C3E4DA0E}"/>
          </ac:spMkLst>
        </pc:spChg>
        <pc:spChg chg="add mod">
          <ac:chgData name="Davina Szilvasy" userId="59fb472d-eed4-4f11-9686-c2c8db02a2cd" providerId="ADAL" clId="{E2796330-A6C1-4814-A47D-2E8EE89F2B6B}" dt="2018-11-29T18:04:34.891" v="35" actId="1038"/>
          <ac:spMkLst>
            <pc:docMk/>
            <pc:sldMk cId="1649893373" sldId="372"/>
            <ac:spMk id="25" creationId="{24219686-EE1C-4318-BAF7-706278664D59}"/>
          </ac:spMkLst>
        </pc:spChg>
        <pc:spChg chg="add mod">
          <ac:chgData name="Davina Szilvasy" userId="59fb472d-eed4-4f11-9686-c2c8db02a2cd" providerId="ADAL" clId="{E2796330-A6C1-4814-A47D-2E8EE89F2B6B}" dt="2018-11-29T18:04:25.281" v="34" actId="12789"/>
          <ac:spMkLst>
            <pc:docMk/>
            <pc:sldMk cId="1649893373" sldId="372"/>
            <ac:spMk id="26" creationId="{A48BF6EF-684A-4B32-B1EA-F6B649E39404}"/>
          </ac:spMkLst>
        </pc:spChg>
        <pc:spChg chg="add mod">
          <ac:chgData name="Davina Szilvasy" userId="59fb472d-eed4-4f11-9686-c2c8db02a2cd" providerId="ADAL" clId="{E2796330-A6C1-4814-A47D-2E8EE89F2B6B}" dt="2018-11-29T18:04:56.902" v="48" actId="1038"/>
          <ac:spMkLst>
            <pc:docMk/>
            <pc:sldMk cId="1649893373" sldId="372"/>
            <ac:spMk id="27" creationId="{15902234-4905-440E-AD94-6EFF6C13D988}"/>
          </ac:spMkLst>
        </pc:spChg>
        <pc:spChg chg="add mod">
          <ac:chgData name="Davina Szilvasy" userId="59fb472d-eed4-4f11-9686-c2c8db02a2cd" providerId="ADAL" clId="{E2796330-A6C1-4814-A47D-2E8EE89F2B6B}" dt="2018-11-29T18:05:01.561" v="51" actId="1038"/>
          <ac:spMkLst>
            <pc:docMk/>
            <pc:sldMk cId="1649893373" sldId="372"/>
            <ac:spMk id="28" creationId="{BB3F1495-5129-44FC-B5E2-1B078E55CAF5}"/>
          </ac:spMkLst>
        </pc:spChg>
        <pc:spChg chg="add mod">
          <ac:chgData name="Davina Szilvasy" userId="59fb472d-eed4-4f11-9686-c2c8db02a2cd" providerId="ADAL" clId="{E2796330-A6C1-4814-A47D-2E8EE89F2B6B}" dt="2018-11-29T18:04:50.438" v="43" actId="12789"/>
          <ac:spMkLst>
            <pc:docMk/>
            <pc:sldMk cId="1649893373" sldId="372"/>
            <ac:spMk id="29" creationId="{6D1BB747-74E2-4E70-88A3-9FC4AF1BE0DF}"/>
          </ac:spMkLst>
        </pc:spChg>
      </pc:sldChg>
      <pc:sldChg chg="modSp">
        <pc:chgData name="Davina Szilvasy" userId="59fb472d-eed4-4f11-9686-c2c8db02a2cd" providerId="ADAL" clId="{E2796330-A6C1-4814-A47D-2E8EE89F2B6B}" dt="2018-11-29T18:25:36.683" v="299" actId="207"/>
        <pc:sldMkLst>
          <pc:docMk/>
          <pc:sldMk cId="2533388947" sldId="375"/>
        </pc:sldMkLst>
        <pc:graphicFrameChg chg="mod modGraphic">
          <ac:chgData name="Davina Szilvasy" userId="59fb472d-eed4-4f11-9686-c2c8db02a2cd" providerId="ADAL" clId="{E2796330-A6C1-4814-A47D-2E8EE89F2B6B}" dt="2018-11-29T18:14:08.491" v="244" actId="572"/>
          <ac:graphicFrameMkLst>
            <pc:docMk/>
            <pc:sldMk cId="2533388947" sldId="375"/>
            <ac:graphicFrameMk id="6" creationId="{E4A29770-C40E-4CEA-8113-6D216E1C75DC}"/>
          </ac:graphicFrameMkLst>
        </pc:graphicFrameChg>
        <pc:graphicFrameChg chg="mod modGraphic">
          <ac:chgData name="Davina Szilvasy" userId="59fb472d-eed4-4f11-9686-c2c8db02a2cd" providerId="ADAL" clId="{E2796330-A6C1-4814-A47D-2E8EE89F2B6B}" dt="2018-11-29T18:14:12.110" v="245"/>
          <ac:graphicFrameMkLst>
            <pc:docMk/>
            <pc:sldMk cId="2533388947" sldId="375"/>
            <ac:graphicFrameMk id="9" creationId="{AB793F05-439C-4F4C-AA63-85FD3C917DBB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13:35.112" v="239" actId="207"/>
          <ac:graphicFrameMkLst>
            <pc:docMk/>
            <pc:sldMk cId="2533388947" sldId="375"/>
            <ac:graphicFrameMk id="11" creationId="{91A73C9E-EF82-4AF1-957A-79F85A259D8D}"/>
          </ac:graphicFrameMkLst>
        </pc:graphicFrameChg>
        <pc:graphicFrameChg chg="mod modGraphic">
          <ac:chgData name="Davina Szilvasy" userId="59fb472d-eed4-4f11-9686-c2c8db02a2cd" providerId="ADAL" clId="{E2796330-A6C1-4814-A47D-2E8EE89F2B6B}" dt="2018-11-29T18:14:16.146" v="246"/>
          <ac:graphicFrameMkLst>
            <pc:docMk/>
            <pc:sldMk cId="2533388947" sldId="375"/>
            <ac:graphicFrameMk id="12" creationId="{00694077-B8CA-4496-8056-4763CD25409E}"/>
          </ac:graphicFrameMkLst>
        </pc:graphicFrameChg>
        <pc:graphicFrameChg chg="mod modGraphic">
          <ac:chgData name="Davina Szilvasy" userId="59fb472d-eed4-4f11-9686-c2c8db02a2cd" providerId="ADAL" clId="{E2796330-A6C1-4814-A47D-2E8EE89F2B6B}" dt="2018-11-29T18:14:18.854" v="247"/>
          <ac:graphicFrameMkLst>
            <pc:docMk/>
            <pc:sldMk cId="2533388947" sldId="375"/>
            <ac:graphicFrameMk id="13" creationId="{986C8730-B135-48F1-9714-9A230F35B45B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5:23.752" v="295" actId="207"/>
          <ac:graphicFrameMkLst>
            <pc:docMk/>
            <pc:sldMk cId="2533388947" sldId="375"/>
            <ac:graphicFrameMk id="14" creationId="{703B7D2E-9DF6-4D8E-917B-2182537C56F3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5:26.537" v="296" actId="207"/>
          <ac:graphicFrameMkLst>
            <pc:docMk/>
            <pc:sldMk cId="2533388947" sldId="375"/>
            <ac:graphicFrameMk id="15" creationId="{0FBAE8E4-3E69-4171-B5D4-88E1EBD19CAB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5:29.196" v="297" actId="207"/>
          <ac:graphicFrameMkLst>
            <pc:docMk/>
            <pc:sldMk cId="2533388947" sldId="375"/>
            <ac:graphicFrameMk id="16" creationId="{382C0223-76B3-4FB8-B3B4-140E195269ED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5:33.427" v="298" actId="207"/>
          <ac:graphicFrameMkLst>
            <pc:docMk/>
            <pc:sldMk cId="2533388947" sldId="375"/>
            <ac:graphicFrameMk id="17" creationId="{36151C4C-D1C5-4B4B-8E86-64815B099F29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5:36.683" v="299" actId="207"/>
          <ac:graphicFrameMkLst>
            <pc:docMk/>
            <pc:sldMk cId="2533388947" sldId="375"/>
            <ac:graphicFrameMk id="20" creationId="{8DD6F821-6272-458D-AF47-6F3FD405FFF9}"/>
          </ac:graphicFrameMkLst>
        </pc:graphicFrameChg>
      </pc:sldChg>
      <pc:sldChg chg="modSp">
        <pc:chgData name="Davina Szilvasy" userId="59fb472d-eed4-4f11-9686-c2c8db02a2cd" providerId="ADAL" clId="{E2796330-A6C1-4814-A47D-2E8EE89F2B6B}" dt="2018-11-29T18:18:30.782" v="279" actId="12789"/>
        <pc:sldMkLst>
          <pc:docMk/>
          <pc:sldMk cId="216407655" sldId="379"/>
        </pc:sldMkLst>
        <pc:spChg chg="mod">
          <ac:chgData name="Davina Szilvasy" userId="59fb472d-eed4-4f11-9686-c2c8db02a2cd" providerId="ADAL" clId="{E2796330-A6C1-4814-A47D-2E8EE89F2B6B}" dt="2018-11-29T18:18:30.782" v="279" actId="12789"/>
          <ac:spMkLst>
            <pc:docMk/>
            <pc:sldMk cId="216407655" sldId="379"/>
            <ac:spMk id="30" creationId="{249127EE-2403-4637-8666-F41D45801591}"/>
          </ac:spMkLst>
        </pc:spChg>
        <pc:graphicFrameChg chg="mod">
          <ac:chgData name="Davina Szilvasy" userId="59fb472d-eed4-4f11-9686-c2c8db02a2cd" providerId="ADAL" clId="{E2796330-A6C1-4814-A47D-2E8EE89F2B6B}" dt="2018-11-29T18:18:30.782" v="279" actId="12789"/>
          <ac:graphicFrameMkLst>
            <pc:docMk/>
            <pc:sldMk cId="216407655" sldId="379"/>
            <ac:graphicFrameMk id="31" creationId="{F5C86B0A-0E8B-48EE-9DD8-F7EE9FAE4090}"/>
          </ac:graphicFrameMkLst>
        </pc:graphicFrameChg>
      </pc:sldChg>
      <pc:sldChg chg="modSp">
        <pc:chgData name="Davina Szilvasy" userId="59fb472d-eed4-4f11-9686-c2c8db02a2cd" providerId="ADAL" clId="{E2796330-A6C1-4814-A47D-2E8EE89F2B6B}" dt="2018-11-29T18:23:14.957" v="289" actId="572"/>
        <pc:sldMkLst>
          <pc:docMk/>
          <pc:sldMk cId="517361689" sldId="380"/>
        </pc:sldMkLst>
        <pc:graphicFrameChg chg="mod">
          <ac:chgData name="Davina Szilvasy" userId="59fb472d-eed4-4f11-9686-c2c8db02a2cd" providerId="ADAL" clId="{E2796330-A6C1-4814-A47D-2E8EE89F2B6B}" dt="2018-11-29T18:23:14.957" v="289" actId="572"/>
          <ac:graphicFrameMkLst>
            <pc:docMk/>
            <pc:sldMk cId="517361689" sldId="380"/>
            <ac:graphicFrameMk id="2" creationId="{8F2F2C05-7F39-4DD4-B996-1CA3C2C5055A}"/>
          </ac:graphicFrameMkLst>
        </pc:graphicFrameChg>
      </pc:sldChg>
      <pc:sldChg chg="addSp delSp modSp add">
        <pc:chgData name="Davina Szilvasy" userId="59fb472d-eed4-4f11-9686-c2c8db02a2cd" providerId="ADAL" clId="{E2796330-A6C1-4814-A47D-2E8EE89F2B6B}" dt="2018-11-29T18:12:13.151" v="236" actId="20577"/>
        <pc:sldMkLst>
          <pc:docMk/>
          <pc:sldMk cId="3998431892" sldId="381"/>
        </pc:sldMkLst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2" creationId="{4009BB27-2E86-4158-AFB8-02F7C3E4DA0E}"/>
          </ac:spMkLst>
        </pc:spChg>
        <pc:spChg chg="add del mod">
          <ac:chgData name="Davina Szilvasy" userId="59fb472d-eed4-4f11-9686-c2c8db02a2cd" providerId="ADAL" clId="{E2796330-A6C1-4814-A47D-2E8EE89F2B6B}" dt="2018-11-29T18:10:41.237" v="197" actId="478"/>
          <ac:spMkLst>
            <pc:docMk/>
            <pc:sldMk cId="3998431892" sldId="381"/>
            <ac:spMk id="3" creationId="{FB43C37D-FE2B-400D-A9BD-4199A8E3CC8F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6" creationId="{8FDB163E-3907-418C-8A16-4E8A7FE70615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10" creationId="{2235045D-8E5A-4DF0-B7FE-9E5F15B7DEA8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12" creationId="{22812E8E-E6B3-4159-B3FC-3E00669A5724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14" creationId="{10451822-339E-4E62-A8F4-355461F78A10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16" creationId="{7061CEF4-413C-4E1E-A64D-6A102D9E2C0A}"/>
          </ac:spMkLst>
        </pc:spChg>
        <pc:spChg chg="mod">
          <ac:chgData name="Davina Szilvasy" userId="59fb472d-eed4-4f11-9686-c2c8db02a2cd" providerId="ADAL" clId="{E2796330-A6C1-4814-A47D-2E8EE89F2B6B}" dt="2018-11-29T18:12:13.151" v="236" actId="20577"/>
          <ac:spMkLst>
            <pc:docMk/>
            <pc:sldMk cId="3998431892" sldId="381"/>
            <ac:spMk id="19" creationId="{5252A847-DE45-4FA3-A1F8-EEBEB845FF8E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20" creationId="{F5377BE9-6C22-4CB6-B225-038A30936365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25" creationId="{24219686-EE1C-4318-BAF7-706278664D59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26" creationId="{A48BF6EF-684A-4B32-B1EA-F6B649E39404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27" creationId="{15902234-4905-440E-AD94-6EFF6C13D988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28" creationId="{BB3F1495-5129-44FC-B5E2-1B078E55CAF5}"/>
          </ac:spMkLst>
        </pc:spChg>
        <pc:spChg chg="del">
          <ac:chgData name="Davina Szilvasy" userId="59fb472d-eed4-4f11-9686-c2c8db02a2cd" providerId="ADAL" clId="{E2796330-A6C1-4814-A47D-2E8EE89F2B6B}" dt="2018-11-29T18:09:21.184" v="61" actId="478"/>
          <ac:spMkLst>
            <pc:docMk/>
            <pc:sldMk cId="3998431892" sldId="381"/>
            <ac:spMk id="29" creationId="{6D1BB747-74E2-4E70-88A3-9FC4AF1BE0DF}"/>
          </ac:spMkLst>
        </pc:spChg>
        <pc:graphicFrameChg chg="del">
          <ac:chgData name="Davina Szilvasy" userId="59fb472d-eed4-4f11-9686-c2c8db02a2cd" providerId="ADAL" clId="{E2796330-A6C1-4814-A47D-2E8EE89F2B6B}" dt="2018-11-29T18:09:21.184" v="61" actId="478"/>
          <ac:graphicFrameMkLst>
            <pc:docMk/>
            <pc:sldMk cId="3998431892" sldId="381"/>
            <ac:graphicFrameMk id="9" creationId="{8545C70F-8D38-43B2-9E3D-7646C445C3FB}"/>
          </ac:graphicFrameMkLst>
        </pc:graphicFrameChg>
        <pc:graphicFrameChg chg="del">
          <ac:chgData name="Davina Szilvasy" userId="59fb472d-eed4-4f11-9686-c2c8db02a2cd" providerId="ADAL" clId="{E2796330-A6C1-4814-A47D-2E8EE89F2B6B}" dt="2018-11-29T18:09:21.184" v="61" actId="478"/>
          <ac:graphicFrameMkLst>
            <pc:docMk/>
            <pc:sldMk cId="3998431892" sldId="381"/>
            <ac:graphicFrameMk id="11" creationId="{2BE49EFA-EB56-4CD4-9FD6-CDED926C29F9}"/>
          </ac:graphicFrameMkLst>
        </pc:graphicFrameChg>
        <pc:graphicFrameChg chg="del">
          <ac:chgData name="Davina Szilvasy" userId="59fb472d-eed4-4f11-9686-c2c8db02a2cd" providerId="ADAL" clId="{E2796330-A6C1-4814-A47D-2E8EE89F2B6B}" dt="2018-11-29T18:09:21.184" v="61" actId="478"/>
          <ac:graphicFrameMkLst>
            <pc:docMk/>
            <pc:sldMk cId="3998431892" sldId="381"/>
            <ac:graphicFrameMk id="15" creationId="{25EC35C8-EB1D-40F3-A5DD-830E72CAC1E0}"/>
          </ac:graphicFrameMkLst>
        </pc:graphicFrameChg>
        <pc:graphicFrameChg chg="del">
          <ac:chgData name="Davina Szilvasy" userId="59fb472d-eed4-4f11-9686-c2c8db02a2cd" providerId="ADAL" clId="{E2796330-A6C1-4814-A47D-2E8EE89F2B6B}" dt="2018-11-29T18:09:21.184" v="61" actId="478"/>
          <ac:graphicFrameMkLst>
            <pc:docMk/>
            <pc:sldMk cId="3998431892" sldId="381"/>
            <ac:graphicFrameMk id="17" creationId="{9891636E-2020-432B-A407-50336488CF49}"/>
          </ac:graphicFrameMkLst>
        </pc:graphicFrameChg>
        <pc:graphicFrameChg chg="del">
          <ac:chgData name="Davina Szilvasy" userId="59fb472d-eed4-4f11-9686-c2c8db02a2cd" providerId="ADAL" clId="{E2796330-A6C1-4814-A47D-2E8EE89F2B6B}" dt="2018-11-29T18:09:21.184" v="61" actId="478"/>
          <ac:graphicFrameMkLst>
            <pc:docMk/>
            <pc:sldMk cId="3998431892" sldId="381"/>
            <ac:graphicFrameMk id="21" creationId="{CDD4086D-7AE6-4607-9056-70A254DBDC4F}"/>
          </ac:graphicFrameMkLst>
        </pc:graphicFrameChg>
        <pc:graphicFrameChg chg="del">
          <ac:chgData name="Davina Szilvasy" userId="59fb472d-eed4-4f11-9686-c2c8db02a2cd" providerId="ADAL" clId="{E2796330-A6C1-4814-A47D-2E8EE89F2B6B}" dt="2018-11-29T18:09:21.184" v="61" actId="478"/>
          <ac:graphicFrameMkLst>
            <pc:docMk/>
            <pc:sldMk cId="3998431892" sldId="381"/>
            <ac:graphicFrameMk id="22" creationId="{CB8672FB-8E58-4AE4-A196-638BE5BBA4B2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06.364" v="229" actId="1036"/>
          <ac:graphicFrameMkLst>
            <pc:docMk/>
            <pc:sldMk cId="3998431892" sldId="381"/>
            <ac:graphicFrameMk id="30" creationId="{13D00119-3A20-4790-8D28-F1E4624A72F8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0:56.120" v="220" actId="1036"/>
          <ac:graphicFrameMkLst>
            <pc:docMk/>
            <pc:sldMk cId="3998431892" sldId="381"/>
            <ac:graphicFrameMk id="31" creationId="{56DCB4EA-E0C9-45FA-B272-EC2F0D9BCE71}"/>
          </ac:graphicFrameMkLst>
        </pc:graphicFrameChg>
      </pc:sldChg>
      <pc:sldChg chg="addSp modSp add">
        <pc:chgData name="Davina Szilvasy" userId="59fb472d-eed4-4f11-9686-c2c8db02a2cd" providerId="ADAL" clId="{E2796330-A6C1-4814-A47D-2E8EE89F2B6B}" dt="2018-11-29T18:12:09.193" v="235" actId="20577"/>
        <pc:sldMkLst>
          <pc:docMk/>
          <pc:sldMk cId="3533953018" sldId="382"/>
        </pc:sldMkLst>
        <pc:spChg chg="mod">
          <ac:chgData name="Davina Szilvasy" userId="59fb472d-eed4-4f11-9686-c2c8db02a2cd" providerId="ADAL" clId="{E2796330-A6C1-4814-A47D-2E8EE89F2B6B}" dt="2018-11-29T18:12:09.193" v="235" actId="20577"/>
          <ac:spMkLst>
            <pc:docMk/>
            <pc:sldMk cId="3533953018" sldId="382"/>
            <ac:spMk id="19" creationId="{5252A847-DE45-4FA3-A1F8-EEBEB845FF8E}"/>
          </ac:spMkLst>
        </pc:sp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9" creationId="{985F8AA3-69E2-4C1A-BFDE-80E7B34D8FFC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0" creationId="{065DFC08-8A4B-40BC-823A-6DD4F9C32FA3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1" creationId="{61CBAE28-3351-40DA-8923-A729BEF91F5E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2" creationId="{66D59BD1-DBBD-4A9F-8008-F53BF84295CC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3" creationId="{5EF183F4-5361-4733-8BF2-8CE5FE97DBCF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4" creationId="{7426E28D-17A3-4E6F-ADB9-2BF0B582C4E5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5" creationId="{19A6137B-F129-4EAE-AA3B-39EC798D4674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6" creationId="{954B4DD3-61B6-4693-9074-33C0653F13A9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7" creationId="{4CB90BFF-9B3C-4719-83AE-89BDD03B1B40}"/>
          </ac:graphicFrameMkLst>
        </pc:graphicFrameChg>
        <pc:graphicFrameChg chg="add mod">
          <ac:chgData name="Davina Szilvasy" userId="59fb472d-eed4-4f11-9686-c2c8db02a2cd" providerId="ADAL" clId="{E2796330-A6C1-4814-A47D-2E8EE89F2B6B}" dt="2018-11-29T18:11:41.707" v="232" actId="1076"/>
          <ac:graphicFrameMkLst>
            <pc:docMk/>
            <pc:sldMk cId="3533953018" sldId="382"/>
            <ac:graphicFrameMk id="18" creationId="{9B1B0B46-CA4D-4900-8FDA-F796F99DABA9}"/>
          </ac:graphicFrameMkLst>
        </pc:graphicFrameChg>
      </pc:sldChg>
      <pc:sldChg chg="modSp add">
        <pc:chgData name="Davina Szilvasy" userId="59fb472d-eed4-4f11-9686-c2c8db02a2cd" providerId="ADAL" clId="{E2796330-A6C1-4814-A47D-2E8EE89F2B6B}" dt="2018-11-29T18:24:07.623" v="294" actId="207"/>
        <pc:sldMkLst>
          <pc:docMk/>
          <pc:sldMk cId="515516476" sldId="383"/>
        </pc:sldMkLst>
        <pc:spChg chg="mod">
          <ac:chgData name="Davina Szilvasy" userId="59fb472d-eed4-4f11-9686-c2c8db02a2cd" providerId="ADAL" clId="{E2796330-A6C1-4814-A47D-2E8EE89F2B6B}" dt="2018-11-29T18:14:50.755" v="271" actId="20577"/>
          <ac:spMkLst>
            <pc:docMk/>
            <pc:sldMk cId="515516476" sldId="383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E2796330-A6C1-4814-A47D-2E8EE89F2B6B}" dt="2018-11-29T18:23:55.114" v="290" actId="207"/>
          <ac:graphicFrameMkLst>
            <pc:docMk/>
            <pc:sldMk cId="515516476" sldId="383"/>
            <ac:graphicFrameMk id="14" creationId="{703B7D2E-9DF6-4D8E-917B-2182537C56F3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3:58.119" v="291" actId="207"/>
          <ac:graphicFrameMkLst>
            <pc:docMk/>
            <pc:sldMk cId="515516476" sldId="383"/>
            <ac:graphicFrameMk id="15" creationId="{0FBAE8E4-3E69-4171-B5D4-88E1EBD19CAB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4:00.724" v="292" actId="207"/>
          <ac:graphicFrameMkLst>
            <pc:docMk/>
            <pc:sldMk cId="515516476" sldId="383"/>
            <ac:graphicFrameMk id="16" creationId="{382C0223-76B3-4FB8-B3B4-140E195269ED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4:04.299" v="293" actId="207"/>
          <ac:graphicFrameMkLst>
            <pc:docMk/>
            <pc:sldMk cId="515516476" sldId="383"/>
            <ac:graphicFrameMk id="17" creationId="{36151C4C-D1C5-4B4B-8E86-64815B099F29}"/>
          </ac:graphicFrameMkLst>
        </pc:graphicFrameChg>
        <pc:graphicFrameChg chg="modGraphic">
          <ac:chgData name="Davina Szilvasy" userId="59fb472d-eed4-4f11-9686-c2c8db02a2cd" providerId="ADAL" clId="{E2796330-A6C1-4814-A47D-2E8EE89F2B6B}" dt="2018-11-29T18:24:07.623" v="294" actId="207"/>
          <ac:graphicFrameMkLst>
            <pc:docMk/>
            <pc:sldMk cId="515516476" sldId="383"/>
            <ac:graphicFrameMk id="20" creationId="{8DD6F821-6272-458D-AF47-6F3FD405FFF9}"/>
          </ac:graphicFrameMkLst>
        </pc:graphicFrameChg>
      </pc:sldChg>
    </pc:docChg>
  </pc:docChgLst>
  <pc:docChgLst>
    <pc:chgData name="Louise Pezzaioli" userId="360b41a0-b242-48d2-b707-f5fa57585d53" providerId="ADAL" clId="{788CEDD7-550C-44A9-A26A-8D48DC205D1B}"/>
    <pc:docChg chg="undo redo custSel addSld delSld modSld sldOrd">
      <pc:chgData name="Louise Pezzaioli" userId="360b41a0-b242-48d2-b707-f5fa57585d53" providerId="ADAL" clId="{788CEDD7-550C-44A9-A26A-8D48DC205D1B}" dt="2018-11-27T14:49:21.436" v="1955" actId="1036"/>
      <pc:docMkLst>
        <pc:docMk/>
      </pc:docMkLst>
      <pc:sldChg chg="modSp">
        <pc:chgData name="Louise Pezzaioli" userId="360b41a0-b242-48d2-b707-f5fa57585d53" providerId="ADAL" clId="{788CEDD7-550C-44A9-A26A-8D48DC205D1B}" dt="2018-11-27T13:43:24.781" v="35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788CEDD7-550C-44A9-A26A-8D48DC205D1B}" dt="2018-11-27T13:43:24.781" v="35" actId="20577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Louise Pezzaioli" userId="360b41a0-b242-48d2-b707-f5fa57585d53" providerId="ADAL" clId="{788CEDD7-550C-44A9-A26A-8D48DC205D1B}" dt="2018-11-27T13:43:11.568" v="33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ord">
        <pc:chgData name="Louise Pezzaioli" userId="360b41a0-b242-48d2-b707-f5fa57585d53" providerId="ADAL" clId="{788CEDD7-550C-44A9-A26A-8D48DC205D1B}" dt="2018-11-27T14:16:56.730" v="928" actId="1036"/>
        <pc:sldMkLst>
          <pc:docMk/>
          <pc:sldMk cId="636014570" sldId="314"/>
        </pc:sldMkLst>
        <pc:spChg chg="mod">
          <ac:chgData name="Louise Pezzaioli" userId="360b41a0-b242-48d2-b707-f5fa57585d53" providerId="ADAL" clId="{788CEDD7-550C-44A9-A26A-8D48DC205D1B}" dt="2018-11-27T13:43:44.149" v="45" actId="20577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Louise Pezzaioli" userId="360b41a0-b242-48d2-b707-f5fa57585d53" providerId="ADAL" clId="{788CEDD7-550C-44A9-A26A-8D48DC205D1B}" dt="2018-11-27T14:13:40.447" v="777" actId="20577"/>
          <ac:spMkLst>
            <pc:docMk/>
            <pc:sldMk cId="636014570" sldId="314"/>
            <ac:spMk id="19" creationId="{5252A847-DE45-4FA3-A1F8-EEBEB845FF8E}"/>
          </ac:spMkLst>
        </pc:spChg>
        <pc:graphicFrameChg chg="add del modGraphic">
          <ac:chgData name="Louise Pezzaioli" userId="360b41a0-b242-48d2-b707-f5fa57585d53" providerId="ADAL" clId="{788CEDD7-550C-44A9-A26A-8D48DC205D1B}" dt="2018-11-27T14:16:51.044" v="926" actId="478"/>
          <ac:graphicFrameMkLst>
            <pc:docMk/>
            <pc:sldMk cId="636014570" sldId="314"/>
            <ac:graphicFrameMk id="3" creationId="{AEBF01DA-F673-4514-ACD9-A466428FD458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6" creationId="{E4A29770-C40E-4CEA-8113-6D216E1C75DC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9" creationId="{AB793F05-439C-4F4C-AA63-85FD3C917DB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0" creationId="{51CAA354-AE04-48D2-A346-7BD65FB267E7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1" creationId="{91A73C9E-EF82-4AF1-957A-79F85A259D8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2" creationId="{00694077-B8CA-4496-8056-4763CD25409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3" creationId="{986C8730-B135-48F1-9714-9A230F35B45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4" creationId="{703B7D2E-9DF6-4D8E-917B-2182537C56F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5" creationId="{0FBAE8E4-3E69-4171-B5D4-88E1EBD19CA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6" creationId="{382C0223-76B3-4FB8-B3B4-140E195269E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17" creationId="{36151C4C-D1C5-4B4B-8E86-64815B099F29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16:56.730" v="928" actId="1036"/>
          <ac:graphicFrameMkLst>
            <pc:docMk/>
            <pc:sldMk cId="636014570" sldId="314"/>
            <ac:graphicFrameMk id="20" creationId="{8DD6F821-6272-458D-AF47-6F3FD405FFF9}"/>
          </ac:graphicFrameMkLst>
        </pc:graphicFrameChg>
      </pc:sldChg>
      <pc:sldChg chg="addSp modSp">
        <pc:chgData name="Louise Pezzaioli" userId="360b41a0-b242-48d2-b707-f5fa57585d53" providerId="ADAL" clId="{788CEDD7-550C-44A9-A26A-8D48DC205D1B}" dt="2018-11-27T14:37:32.885" v="1634" actId="1038"/>
        <pc:sldMkLst>
          <pc:docMk/>
          <pc:sldMk cId="1071900124" sldId="355"/>
        </pc:sldMkLst>
        <pc:spChg chg="mod">
          <ac:chgData name="Louise Pezzaioli" userId="360b41a0-b242-48d2-b707-f5fa57585d53" providerId="ADAL" clId="{788CEDD7-550C-44A9-A26A-8D48DC205D1B}" dt="2018-11-27T13:43:41.268" v="43" actId="20577"/>
          <ac:spMkLst>
            <pc:docMk/>
            <pc:sldMk cId="1071900124" sldId="355"/>
            <ac:spMk id="7" creationId="{F2267ACB-233E-41BC-B01B-8F3DC45483E4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10" creationId="{4671926E-DEBD-41E6-8E58-8063BDC4C177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12" creationId="{9A76936B-2090-4FEA-85A7-BF38F88702A2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13" creationId="{0C70D61D-641F-45C0-8942-39F8158A35A0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15" creationId="{0A438922-41E5-449E-A97E-4D05DB6F2805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17" creationId="{7D52DFBC-47C4-4BF9-AE04-1AD9B3B5BE66}"/>
          </ac:spMkLst>
        </pc:spChg>
        <pc:spChg chg="mod">
          <ac:chgData name="Louise Pezzaioli" userId="360b41a0-b242-48d2-b707-f5fa57585d53" providerId="ADAL" clId="{788CEDD7-550C-44A9-A26A-8D48DC205D1B}" dt="2018-11-27T14:30:00.480" v="1322"/>
          <ac:spMkLst>
            <pc:docMk/>
            <pc:sldMk cId="1071900124" sldId="355"/>
            <ac:spMk id="19" creationId="{5252A847-DE45-4FA3-A1F8-EEBEB845FF8E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21" creationId="{093AA277-08EC-4C00-8590-C2A0E099B467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23" creationId="{8057DB25-B542-455E-979C-85B2D84845D3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25" creationId="{7DD4E1A2-2FAC-4883-B3B0-72A54C957E73}"/>
          </ac:spMkLst>
        </pc:spChg>
        <pc:spChg chg="add mod">
          <ac:chgData name="Louise Pezzaioli" userId="360b41a0-b242-48d2-b707-f5fa57585d53" providerId="ADAL" clId="{788CEDD7-550C-44A9-A26A-8D48DC205D1B}" dt="2018-11-27T14:37:32.885" v="1634" actId="1038"/>
          <ac:spMkLst>
            <pc:docMk/>
            <pc:sldMk cId="1071900124" sldId="355"/>
            <ac:spMk id="27" creationId="{49464904-2CB3-4938-BA4B-D60B565B91FE}"/>
          </ac:spMkLst>
        </pc:spChg>
        <pc:graphicFrameChg chg="add mod modGraphic">
          <ac:chgData name="Louise Pezzaioli" userId="360b41a0-b242-48d2-b707-f5fa57585d53" providerId="ADAL" clId="{788CEDD7-550C-44A9-A26A-8D48DC205D1B}" dt="2018-11-27T14:30:39.577" v="1349" actId="1037"/>
          <ac:graphicFrameMkLst>
            <pc:docMk/>
            <pc:sldMk cId="1071900124" sldId="355"/>
            <ac:graphicFrameMk id="6" creationId="{202F2AFC-CE2C-4BD2-85A7-80F9542794D2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0:49.359" v="1350" actId="1076"/>
          <ac:graphicFrameMkLst>
            <pc:docMk/>
            <pc:sldMk cId="1071900124" sldId="355"/>
            <ac:graphicFrameMk id="9" creationId="{B99D9CDC-4DAD-46E0-B527-7D9AD9D7B6F9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11" creationId="{4DAACC05-7DBD-45D4-9370-5933CE20A54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14" creationId="{D165ECBF-D713-4E2B-9564-B7EFF1DFCEEA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16" creationId="{09DE9C2A-ED6F-4642-BBFD-B49A21A5CD4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20" creationId="{27BC91C8-C0C5-48D3-80E9-5AF197881EB5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22" creationId="{99217A54-F22D-4D82-85C9-DDBAF97F0CB9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24" creationId="{33A58FF6-89E0-42D5-AA0F-03987778AA8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26" creationId="{FD0A425F-40C7-4F4F-B68C-B3C1DD9E3585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28" creationId="{D0701B08-D3DD-47CB-8FA0-4F99B79D45F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37:32.885" v="1634" actId="1038"/>
          <ac:graphicFrameMkLst>
            <pc:docMk/>
            <pc:sldMk cId="1071900124" sldId="355"/>
            <ac:graphicFrameMk id="29" creationId="{861B7F25-BEFA-46FE-BBA3-186C45AE2FFF}"/>
          </ac:graphicFrameMkLst>
        </pc:graphicFrameChg>
        <pc:picChg chg="mod">
          <ac:chgData name="Louise Pezzaioli" userId="360b41a0-b242-48d2-b707-f5fa57585d53" providerId="ADAL" clId="{788CEDD7-550C-44A9-A26A-8D48DC205D1B}" dt="2018-11-27T14:35:12.711" v="1558" actId="1076"/>
          <ac:picMkLst>
            <pc:docMk/>
            <pc:sldMk cId="1071900124" sldId="355"/>
            <ac:picMk id="8" creationId="{D9426B6B-94AA-4D9B-BC63-8F0BC9ED5115}"/>
          </ac:picMkLst>
        </pc:picChg>
      </pc:sldChg>
      <pc:sldChg chg="addSp delSp modSp">
        <pc:chgData name="Louise Pezzaioli" userId="360b41a0-b242-48d2-b707-f5fa57585d53" providerId="ADAL" clId="{788CEDD7-550C-44A9-A26A-8D48DC205D1B}" dt="2018-11-27T13:53:01.099" v="298" actId="1037"/>
        <pc:sldMkLst>
          <pc:docMk/>
          <pc:sldMk cId="36917022" sldId="360"/>
        </pc:sldMkLst>
        <pc:spChg chg="mod">
          <ac:chgData name="Louise Pezzaioli" userId="360b41a0-b242-48d2-b707-f5fa57585d53" providerId="ADAL" clId="{788CEDD7-550C-44A9-A26A-8D48DC205D1B}" dt="2018-11-27T13:43:37.982" v="41" actId="20577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Louise Pezzaioli" userId="360b41a0-b242-48d2-b707-f5fa57585d53" providerId="ADAL" clId="{788CEDD7-550C-44A9-A26A-8D48DC205D1B}" dt="2018-11-27T13:49:15.449" v="238" actId="1076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8-11-27T13:53:01.099" v="298" actId="1037"/>
          <ac:graphicFrameMkLst>
            <pc:docMk/>
            <pc:sldMk cId="36917022" sldId="360"/>
            <ac:graphicFrameMk id="6" creationId="{699F5A72-0190-454A-8880-6AB714636F45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9" creationId="{EB35740C-8587-4BC9-AAAE-4EF33CE85233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0" creationId="{8FE59443-7AD9-4111-8E61-6EA0A3B8D7C2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1" creationId="{7AEC9657-9E67-4C14-A620-4BD773D071BB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2" creationId="{5B115DC0-A979-462A-8AEF-A160A7B9FF5D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3" creationId="{9C83055B-E408-4C2A-BFDD-D24DEB8B5450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4" creationId="{6BBD9E07-33BC-4269-AA6B-D0696356868A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5" creationId="{8B4032F7-541D-49EE-B161-5C2AF6AB1DE7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6" creationId="{E07C717C-FB0E-4C97-AC9F-3C56440372F5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17" creationId="{E50B770A-3331-44F1-AAA1-3AEAEB20B157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20" creationId="{D15211CF-4E14-456B-8A8E-65D4EE74768A}"/>
          </ac:graphicFrameMkLst>
        </pc:graphicFrameChg>
        <pc:graphicFrameChg chg="add del mod">
          <ac:chgData name="Louise Pezzaioli" userId="360b41a0-b242-48d2-b707-f5fa57585d53" providerId="ADAL" clId="{788CEDD7-550C-44A9-A26A-8D48DC205D1B}" dt="2018-11-27T13:47:55.073" v="118"/>
          <ac:graphicFrameMkLst>
            <pc:docMk/>
            <pc:sldMk cId="36917022" sldId="360"/>
            <ac:graphicFrameMk id="21" creationId="{20AE07D0-6217-4A6C-8CEC-56667ADCBCEA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1:11.119" v="269"/>
          <ac:graphicFrameMkLst>
            <pc:docMk/>
            <pc:sldMk cId="36917022" sldId="360"/>
            <ac:graphicFrameMk id="22" creationId="{BF8DC7E4-F154-4398-9D5A-F0C976699090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1:13.350" v="270"/>
          <ac:graphicFrameMkLst>
            <pc:docMk/>
            <pc:sldMk cId="36917022" sldId="360"/>
            <ac:graphicFrameMk id="23" creationId="{8AAE854D-57E3-4CAD-BFE8-83C02977264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1:15.259" v="271"/>
          <ac:graphicFrameMkLst>
            <pc:docMk/>
            <pc:sldMk cId="36917022" sldId="360"/>
            <ac:graphicFrameMk id="24" creationId="{D149E55D-0326-47BE-A52B-92020ECDC619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1:17.383" v="272"/>
          <ac:graphicFrameMkLst>
            <pc:docMk/>
            <pc:sldMk cId="36917022" sldId="360"/>
            <ac:graphicFrameMk id="25" creationId="{19F695A5-73D9-4710-844B-E14FD10375D6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1:19.677" v="273"/>
          <ac:graphicFrameMkLst>
            <pc:docMk/>
            <pc:sldMk cId="36917022" sldId="360"/>
            <ac:graphicFrameMk id="26" creationId="{C5A00367-941C-46C1-9CBE-241B18E64CF7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48:59.958" v="233" actId="1037"/>
          <ac:graphicFrameMkLst>
            <pc:docMk/>
            <pc:sldMk cId="36917022" sldId="360"/>
            <ac:graphicFrameMk id="27" creationId="{8C5A9AF7-CBF4-4C6E-8339-3D69AEB03248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49:56.145" v="245" actId="554"/>
          <ac:graphicFrameMkLst>
            <pc:docMk/>
            <pc:sldMk cId="36917022" sldId="360"/>
            <ac:graphicFrameMk id="28" creationId="{F64135FE-5C99-4145-AE35-5AE94816CAAA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49:56.145" v="245" actId="554"/>
          <ac:graphicFrameMkLst>
            <pc:docMk/>
            <pc:sldMk cId="36917022" sldId="360"/>
            <ac:graphicFrameMk id="29" creationId="{6181725C-3207-48F7-A54D-A865F794C812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49:56.145" v="245" actId="554"/>
          <ac:graphicFrameMkLst>
            <pc:docMk/>
            <pc:sldMk cId="36917022" sldId="360"/>
            <ac:graphicFrameMk id="30" creationId="{3FE971C4-2A42-4CC1-BCC3-416204E17564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49:56.145" v="245" actId="554"/>
          <ac:graphicFrameMkLst>
            <pc:docMk/>
            <pc:sldMk cId="36917022" sldId="360"/>
            <ac:graphicFrameMk id="31" creationId="{E286BA73-AA6C-49ED-950B-3DA601FE0BD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49:56.145" v="245" actId="554"/>
          <ac:graphicFrameMkLst>
            <pc:docMk/>
            <pc:sldMk cId="36917022" sldId="360"/>
            <ac:graphicFrameMk id="32" creationId="{AE3F7D5F-A9B9-4DB4-B561-83D85B8FC7E2}"/>
          </ac:graphicFrameMkLst>
        </pc:graphicFrameChg>
      </pc:sldChg>
      <pc:sldChg chg="addSp modSp">
        <pc:chgData name="Louise Pezzaioli" userId="360b41a0-b242-48d2-b707-f5fa57585d53" providerId="ADAL" clId="{788CEDD7-550C-44A9-A26A-8D48DC205D1B}" dt="2018-11-27T14:48:36.583" v="1943" actId="1038"/>
        <pc:sldMkLst>
          <pc:docMk/>
          <pc:sldMk cId="1669721746" sldId="365"/>
        </pc:sldMkLst>
        <pc:spChg chg="mod">
          <ac:chgData name="Louise Pezzaioli" userId="360b41a0-b242-48d2-b707-f5fa57585d53" providerId="ADAL" clId="{788CEDD7-550C-44A9-A26A-8D48DC205D1B}" dt="2018-11-27T13:43:34.513" v="39" actId="20577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Louise Pezzaioli" userId="360b41a0-b242-48d2-b707-f5fa57585d53" providerId="ADAL" clId="{788CEDD7-550C-44A9-A26A-8D48DC205D1B}" dt="2018-11-27T14:46:11.703" v="1851" actId="20577"/>
          <ac:spMkLst>
            <pc:docMk/>
            <pc:sldMk cId="1669721746" sldId="365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8-11-27T14:46:18.008" v="1853" actId="1076"/>
          <ac:graphicFrameMkLst>
            <pc:docMk/>
            <pc:sldMk cId="1669721746" sldId="365"/>
            <ac:graphicFrameMk id="2" creationId="{8F2F2C05-7F39-4DD4-B996-1CA3C2C5055A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9" creationId="{ACD1F6A8-C54D-4708-A62D-1D744DECC9DF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0" creationId="{CBABF7B2-4A0C-49A7-89CC-C9A59026A18C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1" creationId="{2F3CE314-E64D-48A2-AE52-01526F1430E9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2" creationId="{BBD91C3B-EB69-413C-B7A3-E5CA9689DB8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3" creationId="{9C7EED6D-6073-4DD5-98A7-F169E3CE888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4" creationId="{A2F58BA9-BA91-41D0-8C13-164855EE69DE}"/>
          </ac:graphicFrameMkLst>
        </pc:graphicFrameChg>
        <pc:graphicFrameChg chg="add mod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5" creationId="{188BC50E-AEEE-4E14-A59F-81F850727997}"/>
          </ac:graphicFrameMkLst>
        </pc:graphicFrameChg>
        <pc:graphicFrameChg chg="add mod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6" creationId="{06ABB818-C48A-4C07-AE08-4723E24AC404}"/>
          </ac:graphicFrameMkLst>
        </pc:graphicFrameChg>
        <pc:graphicFrameChg chg="add mod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17" creationId="{9F2A6E1F-8E92-4414-AB0E-83BD2C5A1A18}"/>
          </ac:graphicFrameMkLst>
        </pc:graphicFrameChg>
        <pc:graphicFrameChg chg="add mod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20" creationId="{A8B75008-D875-488E-BE39-607C47F67C51}"/>
          </ac:graphicFrameMkLst>
        </pc:graphicFrameChg>
        <pc:graphicFrameChg chg="add mod">
          <ac:chgData name="Louise Pezzaioli" userId="360b41a0-b242-48d2-b707-f5fa57585d53" providerId="ADAL" clId="{788CEDD7-550C-44A9-A26A-8D48DC205D1B}" dt="2018-11-27T14:48:36.583" v="1943" actId="1038"/>
          <ac:graphicFrameMkLst>
            <pc:docMk/>
            <pc:sldMk cId="1669721746" sldId="365"/>
            <ac:graphicFrameMk id="21" creationId="{E44E9B22-090C-413D-8362-A87669544797}"/>
          </ac:graphicFrameMkLst>
        </pc:graphicFrameChg>
      </pc:sldChg>
      <pc:sldChg chg="modSp">
        <pc:chgData name="Louise Pezzaioli" userId="360b41a0-b242-48d2-b707-f5fa57585d53" providerId="ADAL" clId="{788CEDD7-550C-44A9-A26A-8D48DC205D1B}" dt="2018-11-27T13:44:32.235" v="80" actId="20577"/>
        <pc:sldMkLst>
          <pc:docMk/>
          <pc:sldMk cId="332354265" sldId="366"/>
        </pc:sldMkLst>
        <pc:spChg chg="mod">
          <ac:chgData name="Louise Pezzaioli" userId="360b41a0-b242-48d2-b707-f5fa57585d53" providerId="ADAL" clId="{788CEDD7-550C-44A9-A26A-8D48DC205D1B}" dt="2018-11-27T13:43:30.137" v="37" actId="20577"/>
          <ac:spMkLst>
            <pc:docMk/>
            <pc:sldMk cId="332354265" sldId="366"/>
            <ac:spMk id="7" creationId="{9C98043F-F327-469C-AFFD-8AE7F5773C62}"/>
          </ac:spMkLst>
        </pc:spChg>
        <pc:spChg chg="mod">
          <ac:chgData name="Louise Pezzaioli" userId="360b41a0-b242-48d2-b707-f5fa57585d53" providerId="ADAL" clId="{788CEDD7-550C-44A9-A26A-8D48DC205D1B}" dt="2018-11-27T13:44:32.235" v="80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Louise Pezzaioli" userId="360b41a0-b242-48d2-b707-f5fa57585d53" providerId="ADAL" clId="{788CEDD7-550C-44A9-A26A-8D48DC205D1B}" dt="2018-11-27T14:03:25.973" v="651" actId="207"/>
        <pc:sldMkLst>
          <pc:docMk/>
          <pc:sldMk cId="2486683540" sldId="367"/>
        </pc:sldMkLst>
        <pc:spChg chg="add del">
          <ac:chgData name="Louise Pezzaioli" userId="360b41a0-b242-48d2-b707-f5fa57585d53" providerId="ADAL" clId="{788CEDD7-550C-44A9-A26A-8D48DC205D1B}" dt="2018-11-27T13:51:40.985" v="277" actId="478"/>
          <ac:spMkLst>
            <pc:docMk/>
            <pc:sldMk cId="2486683540" sldId="367"/>
            <ac:spMk id="2" creationId="{E323D662-D21A-4067-A241-B8530AC45B2A}"/>
          </ac:spMkLst>
        </pc:spChg>
        <pc:spChg chg="add del mod">
          <ac:chgData name="Louise Pezzaioli" userId="360b41a0-b242-48d2-b707-f5fa57585d53" providerId="ADAL" clId="{788CEDD7-550C-44A9-A26A-8D48DC205D1B}" dt="2018-11-27T13:54:54.516" v="372" actId="1076"/>
          <ac:spMkLst>
            <pc:docMk/>
            <pc:sldMk cId="2486683540" sldId="367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8-11-27T13:54:04.579" v="332" actId="1036"/>
          <ac:graphicFrameMkLst>
            <pc:docMk/>
            <pc:sldMk cId="2486683540" sldId="367"/>
            <ac:graphicFrameMk id="9" creationId="{712E0A13-D147-4975-B6E6-11ABF2441F51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7:26.524" v="431" actId="1036"/>
          <ac:graphicFrameMkLst>
            <pc:docMk/>
            <pc:sldMk cId="2486683540" sldId="367"/>
            <ac:graphicFrameMk id="10" creationId="{BABB1595-4A5D-4326-BE69-ED7FBF1B50D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7:26.524" v="431" actId="1036"/>
          <ac:graphicFrameMkLst>
            <pc:docMk/>
            <pc:sldMk cId="2486683540" sldId="367"/>
            <ac:graphicFrameMk id="11" creationId="{04D1D5DD-9F0A-42D2-A814-35E31B7358F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7:26.524" v="431" actId="1036"/>
          <ac:graphicFrameMkLst>
            <pc:docMk/>
            <pc:sldMk cId="2486683540" sldId="367"/>
            <ac:graphicFrameMk id="12" creationId="{ED1656B4-30B8-4CB4-8B85-0316CEE94CFF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7:26.524" v="431" actId="1036"/>
          <ac:graphicFrameMkLst>
            <pc:docMk/>
            <pc:sldMk cId="2486683540" sldId="367"/>
            <ac:graphicFrameMk id="13" creationId="{B0CDFD42-AAEF-4896-A1F1-59CE3F5D6A1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3:22.830" v="649" actId="207"/>
          <ac:graphicFrameMkLst>
            <pc:docMk/>
            <pc:sldMk cId="2486683540" sldId="367"/>
            <ac:graphicFrameMk id="14" creationId="{E9EE24EF-E889-4168-833F-A8DB2E9CF4B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7:26.524" v="431" actId="1036"/>
          <ac:graphicFrameMkLst>
            <pc:docMk/>
            <pc:sldMk cId="2486683540" sldId="367"/>
            <ac:graphicFrameMk id="15" creationId="{8AD98DCA-FE6E-48B8-9FE5-7A1B327D9FF8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7:26.524" v="431" actId="1036"/>
          <ac:graphicFrameMkLst>
            <pc:docMk/>
            <pc:sldMk cId="2486683540" sldId="367"/>
            <ac:graphicFrameMk id="16" creationId="{27967486-5551-4AB1-96F7-A753A3382CC1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3:24.271" v="650" actId="207"/>
          <ac:graphicFrameMkLst>
            <pc:docMk/>
            <pc:sldMk cId="2486683540" sldId="367"/>
            <ac:graphicFrameMk id="17" creationId="{905E9646-6526-4A43-90D4-AA0A8362575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3:57:26.524" v="431" actId="1036"/>
          <ac:graphicFrameMkLst>
            <pc:docMk/>
            <pc:sldMk cId="2486683540" sldId="367"/>
            <ac:graphicFrameMk id="20" creationId="{BD157845-1501-4C33-9C91-82F7D22B556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3:25.973" v="651" actId="207"/>
          <ac:graphicFrameMkLst>
            <pc:docMk/>
            <pc:sldMk cId="2486683540" sldId="367"/>
            <ac:graphicFrameMk id="21" creationId="{E490D825-67CA-4D3A-BD1D-BAA2ED90EF6A}"/>
          </ac:graphicFrameMkLst>
        </pc:graphicFrameChg>
        <pc:picChg chg="mod">
          <ac:chgData name="Louise Pezzaioli" userId="360b41a0-b242-48d2-b707-f5fa57585d53" providerId="ADAL" clId="{788CEDD7-550C-44A9-A26A-8D48DC205D1B}" dt="2018-11-27T13:54:35.783" v="336" actId="1076"/>
          <ac:picMkLst>
            <pc:docMk/>
            <pc:sldMk cId="2486683540" sldId="367"/>
            <ac:picMk id="8" creationId="{D9426B6B-94AA-4D9B-BC63-8F0BC9ED5115}"/>
          </ac:picMkLst>
        </pc:picChg>
      </pc:sldChg>
      <pc:sldChg chg="addSp modSp add">
        <pc:chgData name="Louise Pezzaioli" userId="360b41a0-b242-48d2-b707-f5fa57585d53" providerId="ADAL" clId="{788CEDD7-550C-44A9-A26A-8D48DC205D1B}" dt="2018-11-27T14:01:44.640" v="631" actId="1582"/>
        <pc:sldMkLst>
          <pc:docMk/>
          <pc:sldMk cId="2533450111" sldId="368"/>
        </pc:sldMkLst>
        <pc:spChg chg="add mod">
          <ac:chgData name="Louise Pezzaioli" userId="360b41a0-b242-48d2-b707-f5fa57585d53" providerId="ADAL" clId="{788CEDD7-550C-44A9-A26A-8D48DC205D1B}" dt="2018-11-27T14:01:20.941" v="626" actId="1582"/>
          <ac:spMkLst>
            <pc:docMk/>
            <pc:sldMk cId="2533450111" sldId="368"/>
            <ac:spMk id="6" creationId="{8FDB163E-3907-418C-8A16-4E8A7FE70615}"/>
          </ac:spMkLst>
        </pc:spChg>
        <pc:spChg chg="add mod">
          <ac:chgData name="Louise Pezzaioli" userId="360b41a0-b242-48d2-b707-f5fa57585d53" providerId="ADAL" clId="{788CEDD7-550C-44A9-A26A-8D48DC205D1B}" dt="2018-11-27T14:01:24.212" v="627" actId="1582"/>
          <ac:spMkLst>
            <pc:docMk/>
            <pc:sldMk cId="2533450111" sldId="368"/>
            <ac:spMk id="10" creationId="{2235045D-8E5A-4DF0-B7FE-9E5F15B7DEA8}"/>
          </ac:spMkLst>
        </pc:spChg>
        <pc:spChg chg="add mod">
          <ac:chgData name="Louise Pezzaioli" userId="360b41a0-b242-48d2-b707-f5fa57585d53" providerId="ADAL" clId="{788CEDD7-550C-44A9-A26A-8D48DC205D1B}" dt="2018-11-27T14:01:28.187" v="628" actId="1582"/>
          <ac:spMkLst>
            <pc:docMk/>
            <pc:sldMk cId="2533450111" sldId="368"/>
            <ac:spMk id="12" creationId="{22812E8E-E6B3-4159-B3FC-3E00669A5724}"/>
          </ac:spMkLst>
        </pc:spChg>
        <pc:spChg chg="add mod">
          <ac:chgData name="Louise Pezzaioli" userId="360b41a0-b242-48d2-b707-f5fa57585d53" providerId="ADAL" clId="{788CEDD7-550C-44A9-A26A-8D48DC205D1B}" dt="2018-11-27T14:01:36.348" v="629" actId="1582"/>
          <ac:spMkLst>
            <pc:docMk/>
            <pc:sldMk cId="2533450111" sldId="368"/>
            <ac:spMk id="14" creationId="{10451822-339E-4E62-A8F4-355461F78A10}"/>
          </ac:spMkLst>
        </pc:spChg>
        <pc:spChg chg="add mod">
          <ac:chgData name="Louise Pezzaioli" userId="360b41a0-b242-48d2-b707-f5fa57585d53" providerId="ADAL" clId="{788CEDD7-550C-44A9-A26A-8D48DC205D1B}" dt="2018-11-27T14:01:40.262" v="630" actId="1582"/>
          <ac:spMkLst>
            <pc:docMk/>
            <pc:sldMk cId="2533450111" sldId="368"/>
            <ac:spMk id="16" creationId="{7061CEF4-413C-4E1E-A64D-6A102D9E2C0A}"/>
          </ac:spMkLst>
        </pc:spChg>
        <pc:spChg chg="mod">
          <ac:chgData name="Louise Pezzaioli" userId="360b41a0-b242-48d2-b707-f5fa57585d53" providerId="ADAL" clId="{788CEDD7-550C-44A9-A26A-8D48DC205D1B}" dt="2018-11-27T13:57:52.973" v="440" actId="207"/>
          <ac:spMkLst>
            <pc:docMk/>
            <pc:sldMk cId="2533450111" sldId="368"/>
            <ac:spMk id="19" creationId="{5252A847-DE45-4FA3-A1F8-EEBEB845FF8E}"/>
          </ac:spMkLst>
        </pc:spChg>
        <pc:spChg chg="add mod">
          <ac:chgData name="Louise Pezzaioli" userId="360b41a0-b242-48d2-b707-f5fa57585d53" providerId="ADAL" clId="{788CEDD7-550C-44A9-A26A-8D48DC205D1B}" dt="2018-11-27T14:01:44.640" v="631" actId="1582"/>
          <ac:spMkLst>
            <pc:docMk/>
            <pc:sldMk cId="2533450111" sldId="368"/>
            <ac:spMk id="20" creationId="{F5377BE9-6C22-4CB6-B225-038A30936365}"/>
          </ac:spMkLst>
        </pc:spChg>
        <pc:graphicFrameChg chg="add mod modGraphic">
          <ac:chgData name="Louise Pezzaioli" userId="360b41a0-b242-48d2-b707-f5fa57585d53" providerId="ADAL" clId="{788CEDD7-550C-44A9-A26A-8D48DC205D1B}" dt="2018-11-27T14:00:51.081" v="623" actId="1038"/>
          <ac:graphicFrameMkLst>
            <pc:docMk/>
            <pc:sldMk cId="2533450111" sldId="368"/>
            <ac:graphicFrameMk id="9" creationId="{8545C70F-8D38-43B2-9E3D-7646C445C3F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0:51.081" v="623" actId="1038"/>
          <ac:graphicFrameMkLst>
            <pc:docMk/>
            <pc:sldMk cId="2533450111" sldId="368"/>
            <ac:graphicFrameMk id="11" creationId="{2BE49EFA-EB56-4CD4-9FD6-CDED926C29F9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0:51.081" v="623" actId="1038"/>
          <ac:graphicFrameMkLst>
            <pc:docMk/>
            <pc:sldMk cId="2533450111" sldId="368"/>
            <ac:graphicFrameMk id="13" creationId="{770C0C5D-FF38-4C92-8F0B-CEEE7070CBB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0:51.081" v="623" actId="1038"/>
          <ac:graphicFrameMkLst>
            <pc:docMk/>
            <pc:sldMk cId="2533450111" sldId="368"/>
            <ac:graphicFrameMk id="15" creationId="{25EC35C8-EB1D-40F3-A5DD-830E72CAC1E0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0:51.081" v="623" actId="1038"/>
          <ac:graphicFrameMkLst>
            <pc:docMk/>
            <pc:sldMk cId="2533450111" sldId="368"/>
            <ac:graphicFrameMk id="17" creationId="{9891636E-2020-432B-A407-50336488CF49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00:51.081" v="623" actId="1038"/>
          <ac:graphicFrameMkLst>
            <pc:docMk/>
            <pc:sldMk cId="2533450111" sldId="368"/>
            <ac:graphicFrameMk id="21" creationId="{CDD4086D-7AE6-4607-9056-70A254DBDC4F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8-11-27T13:53:06.318" v="300" actId="1037"/>
        <pc:sldMkLst>
          <pc:docMk/>
          <pc:sldMk cId="1255769349" sldId="370"/>
        </pc:sldMkLst>
        <pc:spChg chg="mod">
          <ac:chgData name="Louise Pezzaioli" userId="360b41a0-b242-48d2-b707-f5fa57585d53" providerId="ADAL" clId="{788CEDD7-550C-44A9-A26A-8D48DC205D1B}" dt="2018-11-27T13:50:21.607" v="261" actId="20577"/>
          <ac:spMkLst>
            <pc:docMk/>
            <pc:sldMk cId="1255769349" sldId="370"/>
            <ac:spMk id="19" creationId="{5252A847-DE45-4FA3-A1F8-EEBEB845FF8E}"/>
          </ac:spMkLst>
        </pc:spChg>
        <pc:graphicFrameChg chg="mod">
          <ac:chgData name="Louise Pezzaioli" userId="360b41a0-b242-48d2-b707-f5fa57585d53" providerId="ADAL" clId="{788CEDD7-550C-44A9-A26A-8D48DC205D1B}" dt="2018-11-27T13:53:06.318" v="300" actId="1037"/>
          <ac:graphicFrameMkLst>
            <pc:docMk/>
            <pc:sldMk cId="1255769349" sldId="370"/>
            <ac:graphicFrameMk id="6" creationId="{699F5A72-0190-454A-8880-6AB714636F45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0:38.593" v="264" actId="572"/>
          <ac:graphicFrameMkLst>
            <pc:docMk/>
            <pc:sldMk cId="1255769349" sldId="370"/>
            <ac:graphicFrameMk id="22" creationId="{BF8DC7E4-F154-4398-9D5A-F0C976699090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0:40.985" v="265"/>
          <ac:graphicFrameMkLst>
            <pc:docMk/>
            <pc:sldMk cId="1255769349" sldId="370"/>
            <ac:graphicFrameMk id="23" creationId="{8AAE854D-57E3-4CAD-BFE8-83C02977264E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0:42.817" v="266"/>
          <ac:graphicFrameMkLst>
            <pc:docMk/>
            <pc:sldMk cId="1255769349" sldId="370"/>
            <ac:graphicFrameMk id="24" creationId="{D149E55D-0326-47BE-A52B-92020ECDC619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0:44.621" v="267"/>
          <ac:graphicFrameMkLst>
            <pc:docMk/>
            <pc:sldMk cId="1255769349" sldId="370"/>
            <ac:graphicFrameMk id="25" creationId="{19F695A5-73D9-4710-844B-E14FD10375D6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0:46.380" v="268"/>
          <ac:graphicFrameMkLst>
            <pc:docMk/>
            <pc:sldMk cId="1255769349" sldId="370"/>
            <ac:graphicFrameMk id="26" creationId="{C5A00367-941C-46C1-9CBE-241B18E64CF7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8-11-27T14:03:19.986" v="648" actId="207"/>
        <pc:sldMkLst>
          <pc:docMk/>
          <pc:sldMk cId="2274061475" sldId="371"/>
        </pc:sldMkLst>
        <pc:graphicFrameChg chg="mod">
          <ac:chgData name="Louise Pezzaioli" userId="360b41a0-b242-48d2-b707-f5fa57585d53" providerId="ADAL" clId="{788CEDD7-550C-44A9-A26A-8D48DC205D1B}" dt="2018-11-27T13:57:31.502" v="437" actId="1036"/>
          <ac:graphicFrameMkLst>
            <pc:docMk/>
            <pc:sldMk cId="2274061475" sldId="371"/>
            <ac:graphicFrameMk id="10" creationId="{BABB1595-4A5D-4326-BE69-ED7FBF1B50DB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7:31.502" v="437" actId="1036"/>
          <ac:graphicFrameMkLst>
            <pc:docMk/>
            <pc:sldMk cId="2274061475" sldId="371"/>
            <ac:graphicFrameMk id="11" creationId="{04D1D5DD-9F0A-42D2-A814-35E31B7358FB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7:31.502" v="437" actId="1036"/>
          <ac:graphicFrameMkLst>
            <pc:docMk/>
            <pc:sldMk cId="2274061475" sldId="371"/>
            <ac:graphicFrameMk id="12" creationId="{ED1656B4-30B8-4CB4-8B85-0316CEE94CFF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7:31.502" v="437" actId="1036"/>
          <ac:graphicFrameMkLst>
            <pc:docMk/>
            <pc:sldMk cId="2274061475" sldId="371"/>
            <ac:graphicFrameMk id="13" creationId="{B0CDFD42-AAEF-4896-A1F1-59CE3F5D6A1E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8-11-27T14:03:15.493" v="646" actId="207"/>
          <ac:graphicFrameMkLst>
            <pc:docMk/>
            <pc:sldMk cId="2274061475" sldId="371"/>
            <ac:graphicFrameMk id="14" creationId="{E9EE24EF-E889-4168-833F-A8DB2E9CF4BE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7:31.502" v="437" actId="1036"/>
          <ac:graphicFrameMkLst>
            <pc:docMk/>
            <pc:sldMk cId="2274061475" sldId="371"/>
            <ac:graphicFrameMk id="15" creationId="{8AD98DCA-FE6E-48B8-9FE5-7A1B327D9FF8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7:31.502" v="437" actId="1036"/>
          <ac:graphicFrameMkLst>
            <pc:docMk/>
            <pc:sldMk cId="2274061475" sldId="371"/>
            <ac:graphicFrameMk id="16" creationId="{27967486-5551-4AB1-96F7-A753A3382CC1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8-11-27T14:03:17.824" v="647" actId="207"/>
          <ac:graphicFrameMkLst>
            <pc:docMk/>
            <pc:sldMk cId="2274061475" sldId="371"/>
            <ac:graphicFrameMk id="17" creationId="{905E9646-6526-4A43-90D4-AA0A8362575E}"/>
          </ac:graphicFrameMkLst>
        </pc:graphicFrameChg>
        <pc:graphicFrameChg chg="mod">
          <ac:chgData name="Louise Pezzaioli" userId="360b41a0-b242-48d2-b707-f5fa57585d53" providerId="ADAL" clId="{788CEDD7-550C-44A9-A26A-8D48DC205D1B}" dt="2018-11-27T13:57:31.502" v="437" actId="1036"/>
          <ac:graphicFrameMkLst>
            <pc:docMk/>
            <pc:sldMk cId="2274061475" sldId="371"/>
            <ac:graphicFrameMk id="20" creationId="{BD157845-1501-4C33-9C91-82F7D22B5563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8-11-27T14:03:19.986" v="648" actId="207"/>
          <ac:graphicFrameMkLst>
            <pc:docMk/>
            <pc:sldMk cId="2274061475" sldId="371"/>
            <ac:graphicFrameMk id="21" creationId="{E490D825-67CA-4D3A-BD1D-BAA2ED90EF6A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8-11-27T14:03:02.290" v="645"/>
        <pc:sldMkLst>
          <pc:docMk/>
          <pc:sldMk cId="1649893373" sldId="372"/>
        </pc:sldMkLst>
        <pc:graphicFrameChg chg="mod modGraphic">
          <ac:chgData name="Louise Pezzaioli" userId="360b41a0-b242-48d2-b707-f5fa57585d53" providerId="ADAL" clId="{788CEDD7-550C-44A9-A26A-8D48DC205D1B}" dt="2018-11-27T14:02:38.290" v="641" actId="572"/>
          <ac:graphicFrameMkLst>
            <pc:docMk/>
            <pc:sldMk cId="1649893373" sldId="372"/>
            <ac:graphicFrameMk id="9" creationId="{8545C70F-8D38-43B2-9E3D-7646C445C3FB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8-11-27T14:02:40.094" v="642"/>
          <ac:graphicFrameMkLst>
            <pc:docMk/>
            <pc:sldMk cId="1649893373" sldId="372"/>
            <ac:graphicFrameMk id="11" creationId="{2BE49EFA-EB56-4CD4-9FD6-CDED926C29F9}"/>
          </ac:graphicFrameMkLst>
        </pc:graphicFrameChg>
        <pc:graphicFrameChg chg="modGraphic">
          <ac:chgData name="Louise Pezzaioli" userId="360b41a0-b242-48d2-b707-f5fa57585d53" providerId="ADAL" clId="{788CEDD7-550C-44A9-A26A-8D48DC205D1B}" dt="2018-11-27T14:02:13.754" v="635" actId="207"/>
          <ac:graphicFrameMkLst>
            <pc:docMk/>
            <pc:sldMk cId="1649893373" sldId="372"/>
            <ac:graphicFrameMk id="13" creationId="{770C0C5D-FF38-4C92-8F0B-CEEE7070CBB3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8-11-27T14:02:42.165" v="643"/>
          <ac:graphicFrameMkLst>
            <pc:docMk/>
            <pc:sldMk cId="1649893373" sldId="372"/>
            <ac:graphicFrameMk id="15" creationId="{25EC35C8-EB1D-40F3-A5DD-830E72CAC1E0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8-11-27T14:02:43.872" v="644"/>
          <ac:graphicFrameMkLst>
            <pc:docMk/>
            <pc:sldMk cId="1649893373" sldId="372"/>
            <ac:graphicFrameMk id="17" creationId="{9891636E-2020-432B-A407-50336488CF49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8-11-27T14:03:02.290" v="645"/>
          <ac:graphicFrameMkLst>
            <pc:docMk/>
            <pc:sldMk cId="1649893373" sldId="372"/>
            <ac:graphicFrameMk id="21" creationId="{CDD4086D-7AE6-4607-9056-70A254DBDC4F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8-11-27T14:18:59.079" v="987" actId="1035"/>
        <pc:sldMkLst>
          <pc:docMk/>
          <pc:sldMk cId="2533388947" sldId="375"/>
        </pc:sldMkLst>
        <pc:spChg chg="add mod">
          <ac:chgData name="Louise Pezzaioli" userId="360b41a0-b242-48d2-b707-f5fa57585d53" providerId="ADAL" clId="{788CEDD7-550C-44A9-A26A-8D48DC205D1B}" dt="2018-11-27T14:17:50.738" v="942" actId="1038"/>
          <ac:spMkLst>
            <pc:docMk/>
            <pc:sldMk cId="2533388947" sldId="375"/>
            <ac:spMk id="2" creationId="{A8FC05BB-7781-4FFF-A510-8F51887D19F2}"/>
          </ac:spMkLst>
        </pc:spChg>
        <pc:spChg chg="mod">
          <ac:chgData name="Louise Pezzaioli" userId="360b41a0-b242-48d2-b707-f5fa57585d53" providerId="ADAL" clId="{788CEDD7-550C-44A9-A26A-8D48DC205D1B}" dt="2018-11-27T14:18:46.149" v="981" actId="20577"/>
          <ac:spMkLst>
            <pc:docMk/>
            <pc:sldMk cId="2533388947" sldId="375"/>
            <ac:spMk id="19" creationId="{5252A847-DE45-4FA3-A1F8-EEBEB845FF8E}"/>
          </ac:spMkLst>
        </pc:spChg>
        <pc:graphicFrameChg chg="mod modGraphic">
          <ac:chgData name="Louise Pezzaioli" userId="360b41a0-b242-48d2-b707-f5fa57585d53" providerId="ADAL" clId="{788CEDD7-550C-44A9-A26A-8D48DC205D1B}" dt="2018-11-27T14:17:19.430" v="931" actId="207"/>
          <ac:graphicFrameMkLst>
            <pc:docMk/>
            <pc:sldMk cId="2533388947" sldId="375"/>
            <ac:graphicFrameMk id="10" creationId="{51CAA354-AE04-48D2-A346-7BD65FB267E7}"/>
          </ac:graphicFrameMkLst>
        </pc:graphicFrameChg>
        <pc:graphicFrameChg chg="add mod">
          <ac:chgData name="Louise Pezzaioli" userId="360b41a0-b242-48d2-b707-f5fa57585d53" providerId="ADAL" clId="{788CEDD7-550C-44A9-A26A-8D48DC205D1B}" dt="2018-11-27T14:18:59.079" v="987" actId="1035"/>
          <ac:graphicFrameMkLst>
            <pc:docMk/>
            <pc:sldMk cId="2533388947" sldId="375"/>
            <ac:graphicFrameMk id="21" creationId="{608D4D84-F9DA-4571-BF26-537867E5343A}"/>
          </ac:graphicFrameMkLst>
        </pc:graphicFrameChg>
      </pc:sldChg>
      <pc:sldChg chg="addSp delSp modSp add">
        <pc:chgData name="Louise Pezzaioli" userId="360b41a0-b242-48d2-b707-f5fa57585d53" providerId="ADAL" clId="{788CEDD7-550C-44A9-A26A-8D48DC205D1B}" dt="2018-11-27T14:43:59.236" v="1703"/>
        <pc:sldMkLst>
          <pc:docMk/>
          <pc:sldMk cId="216407655" sldId="379"/>
        </pc:sldMkLst>
        <pc:spChg chg="del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7" creationId="{F2267ACB-233E-41BC-B01B-8F3DC45483E4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10" creationId="{4671926E-DEBD-41E6-8E58-8063BDC4C177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12" creationId="{9A76936B-2090-4FEA-85A7-BF38F88702A2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13" creationId="{0C70D61D-641F-45C0-8942-39F8158A35A0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15" creationId="{0A438922-41E5-449E-A97E-4D05DB6F2805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17" creationId="{7D52DFBC-47C4-4BF9-AE04-1AD9B3B5BE66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21" creationId="{093AA277-08EC-4C00-8590-C2A0E099B467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23" creationId="{8057DB25-B542-455E-979C-85B2D84845D3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25" creationId="{7DD4E1A2-2FAC-4883-B3B0-72A54C957E73}"/>
          </ac:spMkLst>
        </pc:spChg>
        <pc:spChg chg="del mod">
          <ac:chgData name="Louise Pezzaioli" userId="360b41a0-b242-48d2-b707-f5fa57585d53" providerId="ADAL" clId="{788CEDD7-550C-44A9-A26A-8D48DC205D1B}" dt="2018-11-27T14:38:38.937" v="1640" actId="478"/>
          <ac:spMkLst>
            <pc:docMk/>
            <pc:sldMk cId="216407655" sldId="379"/>
            <ac:spMk id="27" creationId="{49464904-2CB3-4938-BA4B-D60B565B91FE}"/>
          </ac:spMkLst>
        </pc:spChg>
        <pc:spChg chg="add mod">
          <ac:chgData name="Louise Pezzaioli" userId="360b41a0-b242-48d2-b707-f5fa57585d53" providerId="ADAL" clId="{788CEDD7-550C-44A9-A26A-8D48DC205D1B}" dt="2018-11-27T14:40:07.492" v="1681" actId="207"/>
          <ac:spMkLst>
            <pc:docMk/>
            <pc:sldMk cId="216407655" sldId="379"/>
            <ac:spMk id="30" creationId="{249127EE-2403-4637-8666-F41D45801591}"/>
          </ac:spMkLst>
        </pc:spChg>
        <pc:spChg chg="add">
          <ac:chgData name="Louise Pezzaioli" userId="360b41a0-b242-48d2-b707-f5fa57585d53" providerId="ADAL" clId="{788CEDD7-550C-44A9-A26A-8D48DC205D1B}" dt="2018-11-27T14:38:43.181" v="1641"/>
          <ac:spMkLst>
            <pc:docMk/>
            <pc:sldMk cId="216407655" sldId="379"/>
            <ac:spMk id="32" creationId="{8034929B-B5A8-4E53-A10A-4C6801FFF6AC}"/>
          </ac:spMkLst>
        </pc:spChg>
        <pc:spChg chg="add">
          <ac:chgData name="Louise Pezzaioli" userId="360b41a0-b242-48d2-b707-f5fa57585d53" providerId="ADAL" clId="{788CEDD7-550C-44A9-A26A-8D48DC205D1B}" dt="2018-11-27T14:38:43.181" v="1641"/>
          <ac:spMkLst>
            <pc:docMk/>
            <pc:sldMk cId="216407655" sldId="379"/>
            <ac:spMk id="33" creationId="{DF750E8D-5E9F-46AB-A0E7-72F032FA9F71}"/>
          </ac:spMkLst>
        </pc:spChg>
        <pc:spChg chg="add mod">
          <ac:chgData name="Louise Pezzaioli" userId="360b41a0-b242-48d2-b707-f5fa57585d53" providerId="ADAL" clId="{788CEDD7-550C-44A9-A26A-8D48DC205D1B}" dt="2018-11-27T14:40:07.492" v="1681" actId="207"/>
          <ac:spMkLst>
            <pc:docMk/>
            <pc:sldMk cId="216407655" sldId="379"/>
            <ac:spMk id="35" creationId="{79C5800D-B43F-4D8F-9103-3FEA01F2AD2F}"/>
          </ac:spMkLst>
        </pc:spChg>
        <pc:spChg chg="add mod">
          <ac:chgData name="Louise Pezzaioli" userId="360b41a0-b242-48d2-b707-f5fa57585d53" providerId="ADAL" clId="{788CEDD7-550C-44A9-A26A-8D48DC205D1B}" dt="2018-11-27T14:40:07.492" v="1681" actId="207"/>
          <ac:spMkLst>
            <pc:docMk/>
            <pc:sldMk cId="216407655" sldId="379"/>
            <ac:spMk id="37" creationId="{26DD0913-D65F-49C2-AE7C-6F8108B2B36E}"/>
          </ac:spMkLst>
        </pc:spChg>
        <pc:spChg chg="add">
          <ac:chgData name="Louise Pezzaioli" userId="360b41a0-b242-48d2-b707-f5fa57585d53" providerId="ADAL" clId="{788CEDD7-550C-44A9-A26A-8D48DC205D1B}" dt="2018-11-27T14:38:43.181" v="1641"/>
          <ac:spMkLst>
            <pc:docMk/>
            <pc:sldMk cId="216407655" sldId="379"/>
            <ac:spMk id="39" creationId="{8E87232A-9B59-4734-93B7-291BD3751C0A}"/>
          </ac:spMkLst>
        </pc:spChg>
        <pc:spChg chg="add mod">
          <ac:chgData name="Louise Pezzaioli" userId="360b41a0-b242-48d2-b707-f5fa57585d53" providerId="ADAL" clId="{788CEDD7-550C-44A9-A26A-8D48DC205D1B}" dt="2018-11-27T14:40:07.492" v="1681" actId="207"/>
          <ac:spMkLst>
            <pc:docMk/>
            <pc:sldMk cId="216407655" sldId="379"/>
            <ac:spMk id="41" creationId="{98EE806D-C5D7-4E94-A228-0BEA25B85809}"/>
          </ac:spMkLst>
        </pc:spChg>
        <pc:spChg chg="add mod">
          <ac:chgData name="Louise Pezzaioli" userId="360b41a0-b242-48d2-b707-f5fa57585d53" providerId="ADAL" clId="{788CEDD7-550C-44A9-A26A-8D48DC205D1B}" dt="2018-11-27T14:40:07.492" v="1681" actId="207"/>
          <ac:spMkLst>
            <pc:docMk/>
            <pc:sldMk cId="216407655" sldId="379"/>
            <ac:spMk id="43" creationId="{B5C787F7-B9CC-4655-8537-FC1E8FD70EC8}"/>
          </ac:spMkLst>
        </pc:spChg>
        <pc:spChg chg="add">
          <ac:chgData name="Louise Pezzaioli" userId="360b41a0-b242-48d2-b707-f5fa57585d53" providerId="ADAL" clId="{788CEDD7-550C-44A9-A26A-8D48DC205D1B}" dt="2018-11-27T14:38:43.181" v="1641"/>
          <ac:spMkLst>
            <pc:docMk/>
            <pc:sldMk cId="216407655" sldId="379"/>
            <ac:spMk id="45" creationId="{78A88038-CF63-4C70-A51E-D18600D0180A}"/>
          </ac:spMkLst>
        </pc:spChg>
        <pc:spChg chg="add">
          <ac:chgData name="Louise Pezzaioli" userId="360b41a0-b242-48d2-b707-f5fa57585d53" providerId="ADAL" clId="{788CEDD7-550C-44A9-A26A-8D48DC205D1B}" dt="2018-11-27T14:43:59.236" v="1703"/>
          <ac:spMkLst>
            <pc:docMk/>
            <pc:sldMk cId="216407655" sldId="379"/>
            <ac:spMk id="49" creationId="{F6691928-BDC6-4667-8512-5C26F5522F6E}"/>
          </ac:spMkLst>
        </pc:sp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11" creationId="{4DAACC05-7DBD-45D4-9370-5933CE20A54B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14" creationId="{D165ECBF-D713-4E2B-9564-B7EFF1DFCEEA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16" creationId="{09DE9C2A-ED6F-4642-BBFD-B49A21A5CD4D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20" creationId="{27BC91C8-C0C5-48D3-80E9-5AF197881EB5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22" creationId="{99217A54-F22D-4D82-85C9-DDBAF97F0CB9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24" creationId="{33A58FF6-89E0-42D5-AA0F-03987778AA8D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26" creationId="{FD0A425F-40C7-4F4F-B68C-B3C1DD9E3585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28" creationId="{D0701B08-D3DD-47CB-8FA0-4F99B79D45FD}"/>
          </ac:graphicFrameMkLst>
        </pc:graphicFrameChg>
        <pc:graphicFrameChg chg="del mod">
          <ac:chgData name="Louise Pezzaioli" userId="360b41a0-b242-48d2-b707-f5fa57585d53" providerId="ADAL" clId="{788CEDD7-550C-44A9-A26A-8D48DC205D1B}" dt="2018-11-27T14:38:38.937" v="1640" actId="478"/>
          <ac:graphicFrameMkLst>
            <pc:docMk/>
            <pc:sldMk cId="216407655" sldId="379"/>
            <ac:graphicFrameMk id="29" creationId="{861B7F25-BEFA-46FE-BBA3-186C45AE2FFF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42.037" v="1694"/>
          <ac:graphicFrameMkLst>
            <pc:docMk/>
            <pc:sldMk cId="216407655" sldId="379"/>
            <ac:graphicFrameMk id="31" creationId="{F5C86B0A-0E8B-48EE-9DD8-F7EE9FAE4090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52.362" v="1699"/>
          <ac:graphicFrameMkLst>
            <pc:docMk/>
            <pc:sldMk cId="216407655" sldId="379"/>
            <ac:graphicFrameMk id="34" creationId="{0D0806CC-439D-4489-BF41-B7F2FA7C4A2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43.824" v="1695"/>
          <ac:graphicFrameMkLst>
            <pc:docMk/>
            <pc:sldMk cId="216407655" sldId="379"/>
            <ac:graphicFrameMk id="36" creationId="{E706750F-B79D-4130-B024-93E20B1FF1E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24.791" v="1687" actId="207"/>
          <ac:graphicFrameMkLst>
            <pc:docMk/>
            <pc:sldMk cId="216407655" sldId="379"/>
            <ac:graphicFrameMk id="38" creationId="{6E4D7745-935D-4D74-B335-B3971B82E4DA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54.277" v="1700"/>
          <ac:graphicFrameMkLst>
            <pc:docMk/>
            <pc:sldMk cId="216407655" sldId="379"/>
            <ac:graphicFrameMk id="40" creationId="{AF34EC99-B765-4EEF-A508-BFA1AB63E82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39.793" v="1693" actId="572"/>
          <ac:graphicFrameMkLst>
            <pc:docMk/>
            <pc:sldMk cId="216407655" sldId="379"/>
            <ac:graphicFrameMk id="42" creationId="{4AAFF56C-63AA-4D78-95EC-099AC5C29926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45.718" v="1696"/>
          <ac:graphicFrameMkLst>
            <pc:docMk/>
            <pc:sldMk cId="216407655" sldId="379"/>
            <ac:graphicFrameMk id="44" creationId="{7196FAAF-DAC1-477E-A77E-60D25712BDD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50.297" v="1698"/>
          <ac:graphicFrameMkLst>
            <pc:docMk/>
            <pc:sldMk cId="216407655" sldId="379"/>
            <ac:graphicFrameMk id="46" creationId="{2FBF5DBF-483B-48D0-A2E4-7FF3379439D4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1-27T14:40:47.916" v="1697"/>
          <ac:graphicFrameMkLst>
            <pc:docMk/>
            <pc:sldMk cId="216407655" sldId="379"/>
            <ac:graphicFrameMk id="47" creationId="{24C0E8EB-9C01-4598-8488-58B37A4D1660}"/>
          </ac:graphicFrameMkLst>
        </pc:graphicFrameChg>
        <pc:picChg chg="del">
          <ac:chgData name="Louise Pezzaioli" userId="360b41a0-b242-48d2-b707-f5fa57585d53" providerId="ADAL" clId="{788CEDD7-550C-44A9-A26A-8D48DC205D1B}" dt="2018-11-27T14:38:38.937" v="1640" actId="478"/>
          <ac:picMkLst>
            <pc:docMk/>
            <pc:sldMk cId="216407655" sldId="379"/>
            <ac:picMk id="18" creationId="{AF62330C-AB9B-43BE-82E4-98A7F5B9D6D1}"/>
          </ac:picMkLst>
        </pc:picChg>
        <pc:picChg chg="add">
          <ac:chgData name="Louise Pezzaioli" userId="360b41a0-b242-48d2-b707-f5fa57585d53" providerId="ADAL" clId="{788CEDD7-550C-44A9-A26A-8D48DC205D1B}" dt="2018-11-27T14:43:59.236" v="1703"/>
          <ac:picMkLst>
            <pc:docMk/>
            <pc:sldMk cId="216407655" sldId="379"/>
            <ac:picMk id="48" creationId="{A9AFEB11-BB62-4AF8-90CD-9AFCEF96DAC6}"/>
          </ac:picMkLst>
        </pc:picChg>
      </pc:sldChg>
      <pc:sldChg chg="addSp modSp add">
        <pc:chgData name="Louise Pezzaioli" userId="360b41a0-b242-48d2-b707-f5fa57585d53" providerId="ADAL" clId="{788CEDD7-550C-44A9-A26A-8D48DC205D1B}" dt="2018-11-27T14:49:21.436" v="1955" actId="1036"/>
        <pc:sldMkLst>
          <pc:docMk/>
          <pc:sldMk cId="517361689" sldId="380"/>
        </pc:sldMkLst>
        <pc:graphicFrameChg chg="add mod modGraphic">
          <ac:chgData name="Louise Pezzaioli" userId="360b41a0-b242-48d2-b707-f5fa57585d53" providerId="ADAL" clId="{788CEDD7-550C-44A9-A26A-8D48DC205D1B}" dt="2018-11-27T14:49:21.436" v="1955" actId="1036"/>
          <ac:graphicFrameMkLst>
            <pc:docMk/>
            <pc:sldMk cId="517361689" sldId="380"/>
            <ac:graphicFrameMk id="3" creationId="{8D343A49-0E7E-41CB-A2E6-863AA4D1E62F}"/>
          </ac:graphicFrameMkLst>
        </pc:graphicFrameChg>
      </pc:sldChg>
    </pc:docChg>
  </pc:docChgLst>
  <pc:docChgLst>
    <pc:chgData name="Lee Peckover" userId="5895743b-be28-4676-8a25-8aee7e374520" providerId="ADAL" clId="{9E4BAB09-C5C6-4C52-A0DF-27A449154619}"/>
    <pc:docChg chg="undo modSld">
      <pc:chgData name="Lee Peckover" userId="5895743b-be28-4676-8a25-8aee7e374520" providerId="ADAL" clId="{9E4BAB09-C5C6-4C52-A0DF-27A449154619}" dt="2018-12-04T16:44:20.258" v="4" actId="122"/>
      <pc:docMkLst>
        <pc:docMk/>
      </pc:docMkLst>
      <pc:sldChg chg="modSp">
        <pc:chgData name="Lee Peckover" userId="5895743b-be28-4676-8a25-8aee7e374520" providerId="ADAL" clId="{9E4BAB09-C5C6-4C52-A0DF-27A449154619}" dt="2018-12-04T16:44:19.826" v="3" actId="122"/>
        <pc:sldMkLst>
          <pc:docMk/>
          <pc:sldMk cId="36917022" sldId="360"/>
        </pc:sldMkLst>
        <pc:spChg chg="mod">
          <ac:chgData name="Lee Peckover" userId="5895743b-be28-4676-8a25-8aee7e374520" providerId="ADAL" clId="{9E4BAB09-C5C6-4C52-A0DF-27A449154619}" dt="2018-12-04T16:44:19.826" v="3" actId="122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9E4BAB09-C5C6-4C52-A0DF-27A449154619}" dt="2018-12-04T16:44:20.258" v="4" actId="122"/>
        <pc:sldMkLst>
          <pc:docMk/>
          <pc:sldMk cId="1255769349" sldId="370"/>
        </pc:sldMkLst>
        <pc:spChg chg="mod">
          <ac:chgData name="Lee Peckover" userId="5895743b-be28-4676-8a25-8aee7e374520" providerId="ADAL" clId="{9E4BAB09-C5C6-4C52-A0DF-27A449154619}" dt="2018-12-04T16:44:20.258" v="4" actId="122"/>
          <ac:spMkLst>
            <pc:docMk/>
            <pc:sldMk cId="1255769349" sldId="370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5/6 – Spring Block 1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8</a:t>
            </a:r>
            <a:r>
              <a:rPr lang="en-GB" sz="48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January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5: Number Sequences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6: Fractions on a Number Line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0D8FC37-4547-460A-B231-29199D46B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E7584-5225-4019-88D7-AA9D0AB47E6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Sequence the numbers below from smallest to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B163E-3907-418C-8A16-4E8A7FE70615}"/>
              </a:ext>
            </a:extLst>
          </p:cNvPr>
          <p:cNvSpPr/>
          <p:nvPr/>
        </p:nvSpPr>
        <p:spPr>
          <a:xfrm>
            <a:off x="1395649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45C70F-8D38-43B2-9E3D-7646C445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9971"/>
              </p:ext>
            </p:extLst>
          </p:nvPr>
        </p:nvGraphicFramePr>
        <p:xfrm>
          <a:off x="1469228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35045D-8E5A-4DF0-B7FE-9E5F15B7DEA8}"/>
              </a:ext>
            </a:extLst>
          </p:cNvPr>
          <p:cNvSpPr/>
          <p:nvPr/>
        </p:nvSpPr>
        <p:spPr>
          <a:xfrm>
            <a:off x="3919921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E49EFA-EB56-4CD4-9FD6-CDED926C2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67356"/>
              </p:ext>
            </p:extLst>
          </p:nvPr>
        </p:nvGraphicFramePr>
        <p:xfrm>
          <a:off x="3974786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12E8E-E6B3-4159-B3FC-3E00669A5724}"/>
              </a:ext>
            </a:extLst>
          </p:cNvPr>
          <p:cNvSpPr/>
          <p:nvPr/>
        </p:nvSpPr>
        <p:spPr>
          <a:xfrm>
            <a:off x="6444193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0C0C5D-FF38-4C92-8F0B-CEEE7070C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49845"/>
              </p:ext>
            </p:extLst>
          </p:nvPr>
        </p:nvGraphicFramePr>
        <p:xfrm>
          <a:off x="6444192" y="2030282"/>
          <a:ext cx="1098331" cy="92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33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92603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451822-339E-4E62-A8F4-355461F78A10}"/>
              </a:ext>
            </a:extLst>
          </p:cNvPr>
          <p:cNvSpPr/>
          <p:nvPr/>
        </p:nvSpPr>
        <p:spPr>
          <a:xfrm>
            <a:off x="1395649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EC35C8-EB1D-40F3-A5DD-830E72CA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06210"/>
              </p:ext>
            </p:extLst>
          </p:nvPr>
        </p:nvGraphicFramePr>
        <p:xfrm>
          <a:off x="1469228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61CEF4-413C-4E1E-A64D-6A102D9E2C0A}"/>
              </a:ext>
            </a:extLst>
          </p:cNvPr>
          <p:cNvSpPr/>
          <p:nvPr/>
        </p:nvSpPr>
        <p:spPr>
          <a:xfrm>
            <a:off x="3919921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91636E-2020-432B-A407-50336488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22224"/>
              </p:ext>
            </p:extLst>
          </p:nvPr>
        </p:nvGraphicFramePr>
        <p:xfrm>
          <a:off x="3993500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377BE9-6C22-4CB6-B225-038A30936365}"/>
              </a:ext>
            </a:extLst>
          </p:cNvPr>
          <p:cNvSpPr/>
          <p:nvPr/>
        </p:nvSpPr>
        <p:spPr>
          <a:xfrm>
            <a:off x="6444192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DD4086D-7AE6-4607-9056-70A254DBD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65117"/>
              </p:ext>
            </p:extLst>
          </p:nvPr>
        </p:nvGraphicFramePr>
        <p:xfrm>
          <a:off x="6517771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D1E5B405-A1C6-408B-B60C-F66286A29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0934576D-4C0C-485E-98D3-C77B722A6E49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ACC4E-4173-4CF8-9FB4-A2F269F70CA8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53345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Sequence the numbers below from smallest to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B163E-3907-418C-8A16-4E8A7FE70615}"/>
              </a:ext>
            </a:extLst>
          </p:cNvPr>
          <p:cNvSpPr/>
          <p:nvPr/>
        </p:nvSpPr>
        <p:spPr>
          <a:xfrm>
            <a:off x="1395649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45C70F-8D38-43B2-9E3D-7646C445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11552"/>
              </p:ext>
            </p:extLst>
          </p:nvPr>
        </p:nvGraphicFramePr>
        <p:xfrm>
          <a:off x="1469228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35045D-8E5A-4DF0-B7FE-9E5F15B7DEA8}"/>
              </a:ext>
            </a:extLst>
          </p:cNvPr>
          <p:cNvSpPr/>
          <p:nvPr/>
        </p:nvSpPr>
        <p:spPr>
          <a:xfrm>
            <a:off x="3919921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E49EFA-EB56-4CD4-9FD6-CDED926C2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22402"/>
              </p:ext>
            </p:extLst>
          </p:nvPr>
        </p:nvGraphicFramePr>
        <p:xfrm>
          <a:off x="3974786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12E8E-E6B3-4159-B3FC-3E00669A5724}"/>
              </a:ext>
            </a:extLst>
          </p:cNvPr>
          <p:cNvSpPr/>
          <p:nvPr/>
        </p:nvSpPr>
        <p:spPr>
          <a:xfrm>
            <a:off x="6444193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451822-339E-4E62-A8F4-355461F78A10}"/>
              </a:ext>
            </a:extLst>
          </p:cNvPr>
          <p:cNvSpPr/>
          <p:nvPr/>
        </p:nvSpPr>
        <p:spPr>
          <a:xfrm>
            <a:off x="1395649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EC35C8-EB1D-40F3-A5DD-830E72CA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02657"/>
              </p:ext>
            </p:extLst>
          </p:nvPr>
        </p:nvGraphicFramePr>
        <p:xfrm>
          <a:off x="1689526" y="4193433"/>
          <a:ext cx="485670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92603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61CEF4-413C-4E1E-A64D-6A102D9E2C0A}"/>
              </a:ext>
            </a:extLst>
          </p:cNvPr>
          <p:cNvSpPr/>
          <p:nvPr/>
        </p:nvSpPr>
        <p:spPr>
          <a:xfrm>
            <a:off x="3919921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91636E-2020-432B-A407-50336488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73528"/>
              </p:ext>
            </p:extLst>
          </p:nvPr>
        </p:nvGraphicFramePr>
        <p:xfrm>
          <a:off x="3993500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377BE9-6C22-4CB6-B225-038A30936365}"/>
              </a:ext>
            </a:extLst>
          </p:cNvPr>
          <p:cNvSpPr/>
          <p:nvPr/>
        </p:nvSpPr>
        <p:spPr>
          <a:xfrm>
            <a:off x="6444192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DD4086D-7AE6-4607-9056-70A254DBD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83496"/>
              </p:ext>
            </p:extLst>
          </p:nvPr>
        </p:nvGraphicFramePr>
        <p:xfrm>
          <a:off x="6517771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B8672FB-8E58-4AE4-A196-638BE5BB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60942"/>
              </p:ext>
            </p:extLst>
          </p:nvPr>
        </p:nvGraphicFramePr>
        <p:xfrm>
          <a:off x="6517771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A85AB4FF-9998-47F7-8287-B8D003AF2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F2B33582-CFC0-4D5E-853B-E1839A770CE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9BB27-2E86-4158-AFB8-02F7C3E4DA0E}"/>
              </a:ext>
            </a:extLst>
          </p:cNvPr>
          <p:cNvSpPr txBox="1"/>
          <p:nvPr/>
        </p:nvSpPr>
        <p:spPr>
          <a:xfrm>
            <a:off x="854415" y="2293242"/>
            <a:ext cx="5096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19686-EE1C-4318-BAF7-706278664D59}"/>
              </a:ext>
            </a:extLst>
          </p:cNvPr>
          <p:cNvSpPr txBox="1"/>
          <p:nvPr/>
        </p:nvSpPr>
        <p:spPr>
          <a:xfrm>
            <a:off x="3374483" y="2293242"/>
            <a:ext cx="5096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8BF6EF-684A-4B32-B1EA-F6B649E39404}"/>
              </a:ext>
            </a:extLst>
          </p:cNvPr>
          <p:cNvSpPr txBox="1"/>
          <p:nvPr/>
        </p:nvSpPr>
        <p:spPr>
          <a:xfrm>
            <a:off x="5914057" y="2293242"/>
            <a:ext cx="5096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02234-4905-440E-AD94-6EFF6C13D988}"/>
              </a:ext>
            </a:extLst>
          </p:cNvPr>
          <p:cNvSpPr txBox="1"/>
          <p:nvPr/>
        </p:nvSpPr>
        <p:spPr>
          <a:xfrm>
            <a:off x="853039" y="4456394"/>
            <a:ext cx="5096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3F1495-5129-44FC-B5E2-1B078E55CAF5}"/>
              </a:ext>
            </a:extLst>
          </p:cNvPr>
          <p:cNvSpPr txBox="1"/>
          <p:nvPr/>
        </p:nvSpPr>
        <p:spPr>
          <a:xfrm>
            <a:off x="3375567" y="4456394"/>
            <a:ext cx="5096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1BB747-74E2-4E70-88A3-9FC4AF1BE0DF}"/>
              </a:ext>
            </a:extLst>
          </p:cNvPr>
          <p:cNvSpPr txBox="1"/>
          <p:nvPr/>
        </p:nvSpPr>
        <p:spPr>
          <a:xfrm>
            <a:off x="5910141" y="4456394"/>
            <a:ext cx="5096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915CE6-DCDC-4F52-AF95-7FD1535522F4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64989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fractions are missing?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996539-E604-4DDA-96F6-4537A0323F32}"/>
              </a:ext>
            </a:extLst>
          </p:cNvPr>
          <p:cNvGraphicFramePr>
            <a:graphicFrameLocks noGrp="1"/>
          </p:cNvGraphicFramePr>
          <p:nvPr/>
        </p:nvGraphicFramePr>
        <p:xfrm>
          <a:off x="994498" y="2084498"/>
          <a:ext cx="6944120" cy="520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412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520809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0FB44A-0828-4EE6-B415-056795721489}"/>
              </a:ext>
            </a:extLst>
          </p:cNvPr>
          <p:cNvGraphicFramePr>
            <a:graphicFrameLocks noGrp="1"/>
          </p:cNvGraphicFramePr>
          <p:nvPr/>
        </p:nvGraphicFramePr>
        <p:xfrm>
          <a:off x="774860" y="2657116"/>
          <a:ext cx="7383268" cy="1215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386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2494485521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968707102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5690192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1130120137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390268278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1821084032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423195246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843602082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100843256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405323325"/>
                    </a:ext>
                  </a:extLst>
                </a:gridCol>
                <a:gridCol w="514800">
                  <a:extLst>
                    <a:ext uri="{9D8B030D-6E8A-4147-A177-3AD203B41FA5}">
                      <a16:colId xmlns:a16="http://schemas.microsoft.com/office/drawing/2014/main" val="1078797861"/>
                    </a:ext>
                  </a:extLst>
                </a:gridCol>
              </a:tblGrid>
              <a:tr h="520809">
                <a:tc rowSpan="4">
                  <a:txBody>
                    <a:bodyPr/>
                    <a:lstStyle/>
                    <a:p>
                      <a:pPr algn="ctr"/>
                      <a:r>
                        <a:rPr lang="en-US" sz="4300" b="1" i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43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4300" b="1" i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39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  <a:tr h="86801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596935"/>
                  </a:ext>
                </a:extLst>
              </a:tr>
              <a:tr h="86801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060592"/>
                  </a:ext>
                </a:extLst>
              </a:tr>
              <a:tr h="520809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428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47BB8FA-99FB-4210-B579-E3EA9B780037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19197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fractions are missing?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C919F4-1789-4436-8FFE-FF19335698F5}"/>
              </a:ext>
            </a:extLst>
          </p:cNvPr>
          <p:cNvGraphicFramePr>
            <a:graphicFrameLocks noGrp="1"/>
          </p:cNvGraphicFramePr>
          <p:nvPr/>
        </p:nvGraphicFramePr>
        <p:xfrm>
          <a:off x="994498" y="2084498"/>
          <a:ext cx="6944120" cy="520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412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94412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520809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246058-45AD-4FAC-B8E9-78A56F26E7AF}"/>
              </a:ext>
            </a:extLst>
          </p:cNvPr>
          <p:cNvGraphicFramePr>
            <a:graphicFrameLocks noGrp="1"/>
          </p:cNvGraphicFramePr>
          <p:nvPr/>
        </p:nvGraphicFramePr>
        <p:xfrm>
          <a:off x="774860" y="2657116"/>
          <a:ext cx="7383268" cy="1215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386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2494485521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3968707102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5690192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1130120137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390268278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1821084032"/>
                    </a:ext>
                  </a:extLst>
                </a:gridCol>
                <a:gridCol w="516386">
                  <a:extLst>
                    <a:ext uri="{9D8B030D-6E8A-4147-A177-3AD203B41FA5}">
                      <a16:colId xmlns:a16="http://schemas.microsoft.com/office/drawing/2014/main" val="4231952469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843602082"/>
                    </a:ext>
                  </a:extLst>
                </a:gridCol>
                <a:gridCol w="514113">
                  <a:extLst>
                    <a:ext uri="{9D8B030D-6E8A-4147-A177-3AD203B41FA5}">
                      <a16:colId xmlns:a16="http://schemas.microsoft.com/office/drawing/2014/main" val="1008432568"/>
                    </a:ext>
                  </a:extLst>
                </a:gridCol>
                <a:gridCol w="171370">
                  <a:extLst>
                    <a:ext uri="{9D8B030D-6E8A-4147-A177-3AD203B41FA5}">
                      <a16:colId xmlns:a16="http://schemas.microsoft.com/office/drawing/2014/main" val="405323325"/>
                    </a:ext>
                  </a:extLst>
                </a:gridCol>
                <a:gridCol w="514800">
                  <a:extLst>
                    <a:ext uri="{9D8B030D-6E8A-4147-A177-3AD203B41FA5}">
                      <a16:colId xmlns:a16="http://schemas.microsoft.com/office/drawing/2014/main" val="1078797861"/>
                    </a:ext>
                  </a:extLst>
                </a:gridCol>
              </a:tblGrid>
              <a:tr h="520809">
                <a:tc rowSpan="4">
                  <a:txBody>
                    <a:bodyPr/>
                    <a:lstStyle/>
                    <a:p>
                      <a:pPr algn="ctr"/>
                      <a:r>
                        <a:rPr lang="en-US" sz="4300" b="1" i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43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4300" b="1" i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39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  <a:tr h="86801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596935"/>
                  </a:ext>
                </a:extLst>
              </a:tr>
              <a:tr h="86801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060592"/>
                  </a:ext>
                </a:extLst>
              </a:tr>
              <a:tr h="520809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428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826AF8-38A2-4C4E-A4A4-4112E25EB0F0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81877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to their place on the number line.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A3D77C-9103-4BAE-945E-D5C8165AF799}"/>
              </a:ext>
            </a:extLst>
          </p:cNvPr>
          <p:cNvGraphicFramePr>
            <a:graphicFrameLocks noGrp="1"/>
          </p:cNvGraphicFramePr>
          <p:nvPr/>
        </p:nvGraphicFramePr>
        <p:xfrm>
          <a:off x="1170295" y="3159504"/>
          <a:ext cx="6803410" cy="595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341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595298"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AB7916-4D44-492D-8D8D-E499BDB04ED7}"/>
              </a:ext>
            </a:extLst>
          </p:cNvPr>
          <p:cNvGraphicFramePr>
            <a:graphicFrameLocks noGrp="1"/>
          </p:cNvGraphicFramePr>
          <p:nvPr/>
        </p:nvGraphicFramePr>
        <p:xfrm>
          <a:off x="862621" y="3529977"/>
          <a:ext cx="7563540" cy="806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54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806123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A646CA-A7D4-46C8-9B4F-6989F4C5CAC1}"/>
              </a:ext>
            </a:extLst>
          </p:cNvPr>
          <p:cNvGraphicFramePr>
            <a:graphicFrameLocks noGrp="1"/>
          </p:cNvGraphicFramePr>
          <p:nvPr/>
        </p:nvGraphicFramePr>
        <p:xfrm>
          <a:off x="2332873" y="1755246"/>
          <a:ext cx="450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07A476-D3D2-4904-8E77-DF15EFA7D928}"/>
              </a:ext>
            </a:extLst>
          </p:cNvPr>
          <p:cNvGraphicFramePr>
            <a:graphicFrameLocks noGrp="1"/>
          </p:cNvGraphicFramePr>
          <p:nvPr/>
        </p:nvGraphicFramePr>
        <p:xfrm>
          <a:off x="3392074" y="1755246"/>
          <a:ext cx="449233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33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8663637-7D54-4E21-9E60-63D1D92A8D86}"/>
              </a:ext>
            </a:extLst>
          </p:cNvPr>
          <p:cNvGraphicFramePr>
            <a:graphicFrameLocks noGrp="1"/>
          </p:cNvGraphicFramePr>
          <p:nvPr/>
        </p:nvGraphicFramePr>
        <p:xfrm>
          <a:off x="6568908" y="1960986"/>
          <a:ext cx="180000" cy="41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6A9BEB-F1F7-4F58-AC16-EA3E00E5AAF2}"/>
              </a:ext>
            </a:extLst>
          </p:cNvPr>
          <p:cNvGraphicFramePr>
            <a:graphicFrameLocks noGrp="1"/>
          </p:cNvGraphicFramePr>
          <p:nvPr/>
        </p:nvGraphicFramePr>
        <p:xfrm>
          <a:off x="4450508" y="1755246"/>
          <a:ext cx="450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10128A-543B-4B76-A1D1-6D7207F7B01B}"/>
              </a:ext>
            </a:extLst>
          </p:cNvPr>
          <p:cNvGraphicFramePr>
            <a:graphicFrameLocks noGrp="1"/>
          </p:cNvGraphicFramePr>
          <p:nvPr/>
        </p:nvGraphicFramePr>
        <p:xfrm>
          <a:off x="5509709" y="1755246"/>
          <a:ext cx="450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AB5CC97-106D-4F33-AFCD-0B3844870B4E}"/>
              </a:ext>
            </a:extLst>
          </p:cNvPr>
          <p:cNvSpPr txBox="1"/>
          <p:nvPr/>
        </p:nvSpPr>
        <p:spPr>
          <a:xfrm>
            <a:off x="3696786" y="4065409"/>
            <a:ext cx="3850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7" name="Down Arrow 53">
            <a:extLst>
              <a:ext uri="{FF2B5EF4-FFF2-40B4-BE49-F238E27FC236}">
                <a16:creationId xmlns:a16="http://schemas.microsoft.com/office/drawing/2014/main" id="{D531B616-0F56-4D56-9346-089BE8A192D9}"/>
              </a:ext>
            </a:extLst>
          </p:cNvPr>
          <p:cNvSpPr/>
          <p:nvPr/>
        </p:nvSpPr>
        <p:spPr>
          <a:xfrm rot="10800000">
            <a:off x="3783440" y="3754802"/>
            <a:ext cx="211736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EE748-FF95-43B1-A20B-0919DA22D752}"/>
              </a:ext>
            </a:extLst>
          </p:cNvPr>
          <p:cNvSpPr txBox="1"/>
          <p:nvPr/>
        </p:nvSpPr>
        <p:spPr>
          <a:xfrm>
            <a:off x="7112378" y="4065409"/>
            <a:ext cx="364202" cy="50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2" name="Down Arrow 56">
            <a:extLst>
              <a:ext uri="{FF2B5EF4-FFF2-40B4-BE49-F238E27FC236}">
                <a16:creationId xmlns:a16="http://schemas.microsoft.com/office/drawing/2014/main" id="{1DE46DF0-A31A-4288-9762-0F716A8AF5F4}"/>
              </a:ext>
            </a:extLst>
          </p:cNvPr>
          <p:cNvSpPr/>
          <p:nvPr/>
        </p:nvSpPr>
        <p:spPr>
          <a:xfrm rot="10800000">
            <a:off x="7188613" y="3754802"/>
            <a:ext cx="211736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15EA1-34A5-4A05-9721-86735B452379}"/>
              </a:ext>
            </a:extLst>
          </p:cNvPr>
          <p:cNvSpPr txBox="1"/>
          <p:nvPr/>
        </p:nvSpPr>
        <p:spPr>
          <a:xfrm>
            <a:off x="1625541" y="4065409"/>
            <a:ext cx="4411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5" name="Down Arrow 59">
            <a:extLst>
              <a:ext uri="{FF2B5EF4-FFF2-40B4-BE49-F238E27FC236}">
                <a16:creationId xmlns:a16="http://schemas.microsoft.com/office/drawing/2014/main" id="{35258522-7677-4854-9FC2-D78FDC9976B0}"/>
              </a:ext>
            </a:extLst>
          </p:cNvPr>
          <p:cNvSpPr/>
          <p:nvPr/>
        </p:nvSpPr>
        <p:spPr>
          <a:xfrm rot="10800000">
            <a:off x="1740245" y="3754802"/>
            <a:ext cx="211736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C044F2-96C0-4A3F-8BFD-8212468B1B95}"/>
              </a:ext>
            </a:extLst>
          </p:cNvPr>
          <p:cNvSpPr txBox="1"/>
          <p:nvPr/>
        </p:nvSpPr>
        <p:spPr>
          <a:xfrm>
            <a:off x="4351521" y="4065408"/>
            <a:ext cx="453970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8" name="Down Arrow 62">
            <a:extLst>
              <a:ext uri="{FF2B5EF4-FFF2-40B4-BE49-F238E27FC236}">
                <a16:creationId xmlns:a16="http://schemas.microsoft.com/office/drawing/2014/main" id="{6F245C10-AA2D-4DBA-9F73-04F77E431365}"/>
              </a:ext>
            </a:extLst>
          </p:cNvPr>
          <p:cNvSpPr/>
          <p:nvPr/>
        </p:nvSpPr>
        <p:spPr>
          <a:xfrm rot="10800000">
            <a:off x="4472638" y="3754802"/>
            <a:ext cx="211736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903234-86FA-4B82-A851-48FF5B833CA5}"/>
              </a:ext>
            </a:extLst>
          </p:cNvPr>
          <p:cNvSpPr txBox="1"/>
          <p:nvPr/>
        </p:nvSpPr>
        <p:spPr>
          <a:xfrm>
            <a:off x="6399153" y="4065409"/>
            <a:ext cx="4267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1" name="Down Arrow 65">
            <a:extLst>
              <a:ext uri="{FF2B5EF4-FFF2-40B4-BE49-F238E27FC236}">
                <a16:creationId xmlns:a16="http://schemas.microsoft.com/office/drawing/2014/main" id="{5C2147C0-0BD6-42D1-B028-98248EF2DA51}"/>
              </a:ext>
            </a:extLst>
          </p:cNvPr>
          <p:cNvSpPr/>
          <p:nvPr/>
        </p:nvSpPr>
        <p:spPr>
          <a:xfrm rot="10800000">
            <a:off x="6506645" y="3754802"/>
            <a:ext cx="211736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sz="2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F936F-7BA5-4114-BDFB-3BEB71F7708C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34892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to their place on the number line.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A3D77C-9103-4BAE-945E-D5C8165AF799}"/>
              </a:ext>
            </a:extLst>
          </p:cNvPr>
          <p:cNvGraphicFramePr>
            <a:graphicFrameLocks noGrp="1"/>
          </p:cNvGraphicFramePr>
          <p:nvPr/>
        </p:nvGraphicFramePr>
        <p:xfrm>
          <a:off x="1170295" y="3159504"/>
          <a:ext cx="6803410" cy="595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341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595298"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AB7916-4D44-492D-8D8D-E499BDB04ED7}"/>
              </a:ext>
            </a:extLst>
          </p:cNvPr>
          <p:cNvGraphicFramePr>
            <a:graphicFrameLocks noGrp="1"/>
          </p:cNvGraphicFramePr>
          <p:nvPr/>
        </p:nvGraphicFramePr>
        <p:xfrm>
          <a:off x="862621" y="3529977"/>
          <a:ext cx="7563540" cy="806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54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806123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A646CA-A7D4-46C8-9B4F-6989F4C5CAC1}"/>
              </a:ext>
            </a:extLst>
          </p:cNvPr>
          <p:cNvGraphicFramePr>
            <a:graphicFrameLocks noGrp="1"/>
          </p:cNvGraphicFramePr>
          <p:nvPr/>
        </p:nvGraphicFramePr>
        <p:xfrm>
          <a:off x="3659986" y="4119490"/>
          <a:ext cx="450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07A476-D3D2-4904-8E77-DF15EFA7D928}"/>
              </a:ext>
            </a:extLst>
          </p:cNvPr>
          <p:cNvGraphicFramePr>
            <a:graphicFrameLocks noGrp="1"/>
          </p:cNvGraphicFramePr>
          <p:nvPr/>
        </p:nvGraphicFramePr>
        <p:xfrm>
          <a:off x="1629658" y="4119490"/>
          <a:ext cx="449233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33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8663637-7D54-4E21-9E60-63D1D92A8D86}"/>
              </a:ext>
            </a:extLst>
          </p:cNvPr>
          <p:cNvGraphicFramePr>
            <a:graphicFrameLocks noGrp="1"/>
          </p:cNvGraphicFramePr>
          <p:nvPr/>
        </p:nvGraphicFramePr>
        <p:xfrm>
          <a:off x="4488236" y="4119490"/>
          <a:ext cx="180000" cy="41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6A9BEB-F1F7-4F58-AC16-EA3E00E5AAF2}"/>
              </a:ext>
            </a:extLst>
          </p:cNvPr>
          <p:cNvGraphicFramePr>
            <a:graphicFrameLocks noGrp="1"/>
          </p:cNvGraphicFramePr>
          <p:nvPr/>
        </p:nvGraphicFramePr>
        <p:xfrm>
          <a:off x="6387512" y="4119490"/>
          <a:ext cx="450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10128A-543B-4B76-A1D1-6D7207F7B01B}"/>
              </a:ext>
            </a:extLst>
          </p:cNvPr>
          <p:cNvGraphicFramePr>
            <a:graphicFrameLocks noGrp="1"/>
          </p:cNvGraphicFramePr>
          <p:nvPr/>
        </p:nvGraphicFramePr>
        <p:xfrm>
          <a:off x="7082773" y="4119490"/>
          <a:ext cx="450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17" name="Down Arrow 53">
            <a:extLst>
              <a:ext uri="{FF2B5EF4-FFF2-40B4-BE49-F238E27FC236}">
                <a16:creationId xmlns:a16="http://schemas.microsoft.com/office/drawing/2014/main" id="{D531B616-0F56-4D56-9346-089BE8A192D9}"/>
              </a:ext>
            </a:extLst>
          </p:cNvPr>
          <p:cNvSpPr/>
          <p:nvPr/>
        </p:nvSpPr>
        <p:spPr>
          <a:xfrm rot="10800000">
            <a:off x="3783440" y="3754802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Down Arrow 56">
            <a:extLst>
              <a:ext uri="{FF2B5EF4-FFF2-40B4-BE49-F238E27FC236}">
                <a16:creationId xmlns:a16="http://schemas.microsoft.com/office/drawing/2014/main" id="{1DE46DF0-A31A-4288-9762-0F716A8AF5F4}"/>
              </a:ext>
            </a:extLst>
          </p:cNvPr>
          <p:cNvSpPr/>
          <p:nvPr/>
        </p:nvSpPr>
        <p:spPr>
          <a:xfrm rot="10800000">
            <a:off x="7188613" y="3754803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Down Arrow 59">
            <a:extLst>
              <a:ext uri="{FF2B5EF4-FFF2-40B4-BE49-F238E27FC236}">
                <a16:creationId xmlns:a16="http://schemas.microsoft.com/office/drawing/2014/main" id="{35258522-7677-4854-9FC2-D78FDC9976B0}"/>
              </a:ext>
            </a:extLst>
          </p:cNvPr>
          <p:cNvSpPr/>
          <p:nvPr/>
        </p:nvSpPr>
        <p:spPr>
          <a:xfrm rot="10800000">
            <a:off x="1740245" y="3754802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Down Arrow 62">
            <a:extLst>
              <a:ext uri="{FF2B5EF4-FFF2-40B4-BE49-F238E27FC236}">
                <a16:creationId xmlns:a16="http://schemas.microsoft.com/office/drawing/2014/main" id="{6F245C10-AA2D-4DBA-9F73-04F77E431365}"/>
              </a:ext>
            </a:extLst>
          </p:cNvPr>
          <p:cNvSpPr/>
          <p:nvPr/>
        </p:nvSpPr>
        <p:spPr>
          <a:xfrm rot="10800000">
            <a:off x="4472638" y="3754802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Down Arrow 65">
            <a:extLst>
              <a:ext uri="{FF2B5EF4-FFF2-40B4-BE49-F238E27FC236}">
                <a16:creationId xmlns:a16="http://schemas.microsoft.com/office/drawing/2014/main" id="{5C2147C0-0BD6-42D1-B028-98248EF2DA51}"/>
              </a:ext>
            </a:extLst>
          </p:cNvPr>
          <p:cNvSpPr/>
          <p:nvPr/>
        </p:nvSpPr>
        <p:spPr>
          <a:xfrm rot="10800000">
            <a:off x="6506645" y="3754802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sz="2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B938F6-1867-47F6-ADDA-9D9E105A779F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22246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fraction(s) would never appear on this number line?</a:t>
            </a:r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F7C6D7-42F5-4B43-A62E-B3AA653700CA}"/>
              </a:ext>
            </a:extLst>
          </p:cNvPr>
          <p:cNvGraphicFramePr>
            <a:graphicFrameLocks noGrp="1"/>
          </p:cNvGraphicFramePr>
          <p:nvPr/>
        </p:nvGraphicFramePr>
        <p:xfrm>
          <a:off x="1447633" y="3301009"/>
          <a:ext cx="6495670" cy="706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567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7065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24605F-C00E-4CBF-85B7-A8F6D1C812E2}"/>
              </a:ext>
            </a:extLst>
          </p:cNvPr>
          <p:cNvGraphicFramePr>
            <a:graphicFrameLocks noGrp="1"/>
          </p:cNvGraphicFramePr>
          <p:nvPr/>
        </p:nvGraphicFramePr>
        <p:xfrm>
          <a:off x="1308767" y="4007540"/>
          <a:ext cx="69014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31257828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9726618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9843813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55586170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952378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18867661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570155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67278778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495004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5487909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90585208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638729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6472285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48104737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43568146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818646792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2986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05436617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99193192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821419766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1443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480198-5E21-4CB0-AA99-E67D09A1295F}"/>
              </a:ext>
            </a:extLst>
          </p:cNvPr>
          <p:cNvGraphicFramePr>
            <a:graphicFrameLocks noGrp="1"/>
          </p:cNvGraphicFramePr>
          <p:nvPr/>
        </p:nvGraphicFramePr>
        <p:xfrm>
          <a:off x="2662004" y="1728484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4644E0B-665C-4A8E-98F2-87965D3BBD6A}"/>
              </a:ext>
            </a:extLst>
          </p:cNvPr>
          <p:cNvGraphicFramePr>
            <a:graphicFrameLocks noGrp="1"/>
          </p:cNvGraphicFramePr>
          <p:nvPr/>
        </p:nvGraphicFramePr>
        <p:xfrm>
          <a:off x="6153496" y="1708873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C0E4DD-992F-4273-A5CF-68E38F1EE787}"/>
              </a:ext>
            </a:extLst>
          </p:cNvPr>
          <p:cNvGraphicFramePr>
            <a:graphicFrameLocks noGrp="1"/>
          </p:cNvGraphicFramePr>
          <p:nvPr/>
        </p:nvGraphicFramePr>
        <p:xfrm>
          <a:off x="3534877" y="1728484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EDC7B8-0B04-494F-B0D7-0344896ECE4F}"/>
              </a:ext>
            </a:extLst>
          </p:cNvPr>
          <p:cNvGraphicFramePr>
            <a:graphicFrameLocks noGrp="1"/>
          </p:cNvGraphicFramePr>
          <p:nvPr/>
        </p:nvGraphicFramePr>
        <p:xfrm>
          <a:off x="4407750" y="1728484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4FB8450-066E-4BC0-81DD-F025F86B4232}"/>
              </a:ext>
            </a:extLst>
          </p:cNvPr>
          <p:cNvGraphicFramePr>
            <a:graphicFrameLocks noGrp="1"/>
          </p:cNvGraphicFramePr>
          <p:nvPr/>
        </p:nvGraphicFramePr>
        <p:xfrm>
          <a:off x="5280623" y="1728484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6BB381D-B766-4AAE-B434-0B4B8F7533E5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20703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fractions do not fit on this number line?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F7C6D7-42F5-4B43-A62E-B3AA653700CA}"/>
              </a:ext>
            </a:extLst>
          </p:cNvPr>
          <p:cNvGraphicFramePr>
            <a:graphicFrameLocks noGrp="1"/>
          </p:cNvGraphicFramePr>
          <p:nvPr/>
        </p:nvGraphicFramePr>
        <p:xfrm>
          <a:off x="1447633" y="3301009"/>
          <a:ext cx="6495670" cy="706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567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49567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7065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24605F-C00E-4CBF-85B7-A8F6D1C812E2}"/>
              </a:ext>
            </a:extLst>
          </p:cNvPr>
          <p:cNvGraphicFramePr>
            <a:graphicFrameLocks noGrp="1"/>
          </p:cNvGraphicFramePr>
          <p:nvPr/>
        </p:nvGraphicFramePr>
        <p:xfrm>
          <a:off x="1308767" y="4007540"/>
          <a:ext cx="69014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31257828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9726618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9843813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55586170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952378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18867661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570155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67278778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495004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5487909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90585208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638729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6472285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48104737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43568146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818646792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2986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05436617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99193192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821419766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1443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480198-5E21-4CB0-AA99-E67D09A1295F}"/>
              </a:ext>
            </a:extLst>
          </p:cNvPr>
          <p:cNvGraphicFramePr>
            <a:graphicFrameLocks noGrp="1"/>
          </p:cNvGraphicFramePr>
          <p:nvPr/>
        </p:nvGraphicFramePr>
        <p:xfrm>
          <a:off x="3521821" y="1728484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4644E0B-665C-4A8E-98F2-87965D3BBD6A}"/>
              </a:ext>
            </a:extLst>
          </p:cNvPr>
          <p:cNvGraphicFramePr>
            <a:graphicFrameLocks noGrp="1"/>
          </p:cNvGraphicFramePr>
          <p:nvPr/>
        </p:nvGraphicFramePr>
        <p:xfrm>
          <a:off x="6453747" y="4007540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C0E4DD-992F-4273-A5CF-68E38F1EE787}"/>
              </a:ext>
            </a:extLst>
          </p:cNvPr>
          <p:cNvGraphicFramePr>
            <a:graphicFrameLocks noGrp="1"/>
          </p:cNvGraphicFramePr>
          <p:nvPr/>
        </p:nvGraphicFramePr>
        <p:xfrm>
          <a:off x="4394694" y="1728484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EDC7B8-0B04-494F-B0D7-0344896ECE4F}"/>
              </a:ext>
            </a:extLst>
          </p:cNvPr>
          <p:cNvGraphicFramePr>
            <a:graphicFrameLocks noGrp="1"/>
          </p:cNvGraphicFramePr>
          <p:nvPr/>
        </p:nvGraphicFramePr>
        <p:xfrm>
          <a:off x="5267567" y="1728484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4FB8450-066E-4BC0-81DD-F025F86B4232}"/>
              </a:ext>
            </a:extLst>
          </p:cNvPr>
          <p:cNvGraphicFramePr>
            <a:graphicFrameLocks noGrp="1"/>
          </p:cNvGraphicFramePr>
          <p:nvPr/>
        </p:nvGraphicFramePr>
        <p:xfrm>
          <a:off x="3816749" y="4007540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F4EF7B-5707-4718-B7C7-F8F37614E1BF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06943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your own intervals to show an approximation of the following fractions.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6DAB85-48F3-4C54-8524-904B4D0B6958}"/>
              </a:ext>
            </a:extLst>
          </p:cNvPr>
          <p:cNvGraphicFramePr>
            <a:graphicFrameLocks noGrp="1"/>
          </p:cNvGraphicFramePr>
          <p:nvPr/>
        </p:nvGraphicFramePr>
        <p:xfrm>
          <a:off x="854750" y="3440631"/>
          <a:ext cx="7434500" cy="650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450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65051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2AB251-F590-4F16-A368-C0D25D447053}"/>
              </a:ext>
            </a:extLst>
          </p:cNvPr>
          <p:cNvGraphicFramePr>
            <a:graphicFrameLocks noGrp="1"/>
          </p:cNvGraphicFramePr>
          <p:nvPr/>
        </p:nvGraphicFramePr>
        <p:xfrm>
          <a:off x="2561571" y="1922798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65C661-D8EC-4FE6-A11A-C30224179402}"/>
              </a:ext>
            </a:extLst>
          </p:cNvPr>
          <p:cNvGraphicFramePr>
            <a:graphicFrameLocks noGrp="1"/>
          </p:cNvGraphicFramePr>
          <p:nvPr/>
        </p:nvGraphicFramePr>
        <p:xfrm>
          <a:off x="3757857" y="1922798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34688B-DDE4-46AE-9C20-EB7A34CFB975}"/>
              </a:ext>
            </a:extLst>
          </p:cNvPr>
          <p:cNvGraphicFramePr>
            <a:graphicFrameLocks noGrp="1"/>
          </p:cNvGraphicFramePr>
          <p:nvPr/>
        </p:nvGraphicFramePr>
        <p:xfrm>
          <a:off x="4954143" y="1922798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A3DC5A-98D8-47BE-8515-C96B85853A98}"/>
              </a:ext>
            </a:extLst>
          </p:cNvPr>
          <p:cNvGraphicFramePr>
            <a:graphicFrameLocks noGrp="1"/>
          </p:cNvGraphicFramePr>
          <p:nvPr/>
        </p:nvGraphicFramePr>
        <p:xfrm>
          <a:off x="6150430" y="1922798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26440A-0B7B-47EB-9EE7-2DFF91FFABB2}"/>
              </a:ext>
            </a:extLst>
          </p:cNvPr>
          <p:cNvGraphicFramePr>
            <a:graphicFrameLocks noGrp="1"/>
          </p:cNvGraphicFramePr>
          <p:nvPr/>
        </p:nvGraphicFramePr>
        <p:xfrm>
          <a:off x="719743" y="4047044"/>
          <a:ext cx="76548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09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489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145205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D920224-518A-4172-A474-E295598E11FE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8979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your own intervals to show an approximation of the following fractions.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6DAB85-48F3-4C54-8524-904B4D0B6958}"/>
              </a:ext>
            </a:extLst>
          </p:cNvPr>
          <p:cNvGraphicFramePr>
            <a:graphicFrameLocks noGrp="1"/>
          </p:cNvGraphicFramePr>
          <p:nvPr/>
        </p:nvGraphicFramePr>
        <p:xfrm>
          <a:off x="854750" y="3440631"/>
          <a:ext cx="7434500" cy="650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450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743450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65051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2AB251-F590-4F16-A368-C0D25D447053}"/>
              </a:ext>
            </a:extLst>
          </p:cNvPr>
          <p:cNvGraphicFramePr>
            <a:graphicFrameLocks noGrp="1"/>
          </p:cNvGraphicFramePr>
          <p:nvPr/>
        </p:nvGraphicFramePr>
        <p:xfrm>
          <a:off x="2763694" y="3836611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65C661-D8EC-4FE6-A11A-C30224179402}"/>
              </a:ext>
            </a:extLst>
          </p:cNvPr>
          <p:cNvGraphicFramePr>
            <a:graphicFrameLocks noGrp="1"/>
          </p:cNvGraphicFramePr>
          <p:nvPr/>
        </p:nvGraphicFramePr>
        <p:xfrm>
          <a:off x="644957" y="4742978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34688B-DDE4-46AE-9C20-EB7A34CFB975}"/>
              </a:ext>
            </a:extLst>
          </p:cNvPr>
          <p:cNvGraphicFramePr>
            <a:graphicFrameLocks noGrp="1"/>
          </p:cNvGraphicFramePr>
          <p:nvPr/>
        </p:nvGraphicFramePr>
        <p:xfrm>
          <a:off x="7122842" y="3836611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A3DC5A-98D8-47BE-8515-C96B85853A98}"/>
              </a:ext>
            </a:extLst>
          </p:cNvPr>
          <p:cNvGraphicFramePr>
            <a:graphicFrameLocks noGrp="1"/>
          </p:cNvGraphicFramePr>
          <p:nvPr/>
        </p:nvGraphicFramePr>
        <p:xfrm>
          <a:off x="5913163" y="3836611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26440A-0B7B-47EB-9EE7-2DFF91FFABB2}"/>
              </a:ext>
            </a:extLst>
          </p:cNvPr>
          <p:cNvGraphicFramePr>
            <a:graphicFrameLocks noGrp="1"/>
          </p:cNvGraphicFramePr>
          <p:nvPr/>
        </p:nvGraphicFramePr>
        <p:xfrm>
          <a:off x="719743" y="4047044"/>
          <a:ext cx="76548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09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489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145205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4" name="Down Arrow 59">
            <a:extLst>
              <a:ext uri="{FF2B5EF4-FFF2-40B4-BE49-F238E27FC236}">
                <a16:creationId xmlns:a16="http://schemas.microsoft.com/office/drawing/2014/main" id="{249C20DF-CDB0-48F9-A6DA-91C14BE7A2F3}"/>
              </a:ext>
            </a:extLst>
          </p:cNvPr>
          <p:cNvSpPr/>
          <p:nvPr/>
        </p:nvSpPr>
        <p:spPr>
          <a:xfrm rot="10800000">
            <a:off x="748882" y="4411799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own Arrow 59">
            <a:extLst>
              <a:ext uri="{FF2B5EF4-FFF2-40B4-BE49-F238E27FC236}">
                <a16:creationId xmlns:a16="http://schemas.microsoft.com/office/drawing/2014/main" id="{00605B0C-37B3-476F-A9F7-6598161EBC15}"/>
              </a:ext>
            </a:extLst>
          </p:cNvPr>
          <p:cNvSpPr/>
          <p:nvPr/>
        </p:nvSpPr>
        <p:spPr>
          <a:xfrm rot="10800000">
            <a:off x="2873827" y="3498524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Down Arrow 59">
            <a:extLst>
              <a:ext uri="{FF2B5EF4-FFF2-40B4-BE49-F238E27FC236}">
                <a16:creationId xmlns:a16="http://schemas.microsoft.com/office/drawing/2014/main" id="{EC521A2B-21E6-4BD8-ADDB-1CECC27C73CB}"/>
              </a:ext>
            </a:extLst>
          </p:cNvPr>
          <p:cNvSpPr/>
          <p:nvPr/>
        </p:nvSpPr>
        <p:spPr>
          <a:xfrm rot="10800000">
            <a:off x="6023296" y="3498525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Down Arrow 59">
            <a:extLst>
              <a:ext uri="{FF2B5EF4-FFF2-40B4-BE49-F238E27FC236}">
                <a16:creationId xmlns:a16="http://schemas.microsoft.com/office/drawing/2014/main" id="{AEFD5C76-40F2-4F67-9E65-D98E39BFA6F1}"/>
              </a:ext>
            </a:extLst>
          </p:cNvPr>
          <p:cNvSpPr/>
          <p:nvPr/>
        </p:nvSpPr>
        <p:spPr>
          <a:xfrm rot="10800000">
            <a:off x="7232974" y="3498525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3A266-8BFB-42A7-8591-C4B8F10D8BB4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17753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sequence is increasing by             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2F2C05-7F39-4DD4-B996-1CA3C2C5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670"/>
              </p:ext>
            </p:extLst>
          </p:nvPr>
        </p:nvGraphicFramePr>
        <p:xfrm>
          <a:off x="4212000" y="4648201"/>
          <a:ext cx="7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737830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608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ABF7B2-4A0C-49A7-89CC-C9A59026A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7068"/>
              </p:ext>
            </p:extLst>
          </p:nvPr>
        </p:nvGraphicFramePr>
        <p:xfrm>
          <a:off x="2164461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3CE314-E64D-48A2-AE52-01526F143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34525"/>
              </p:ext>
            </p:extLst>
          </p:nvPr>
        </p:nvGraphicFramePr>
        <p:xfrm>
          <a:off x="3288346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BD91C3B-EB69-413C-B7A3-E5CA9689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0594"/>
              </p:ext>
            </p:extLst>
          </p:nvPr>
        </p:nvGraphicFramePr>
        <p:xfrm>
          <a:off x="4412231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7EED6D-6073-4DD5-98A7-F169E3CE8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76097"/>
              </p:ext>
            </p:extLst>
          </p:nvPr>
        </p:nvGraphicFramePr>
        <p:xfrm>
          <a:off x="5536116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2F58BA9-BA91-41D0-8C13-164855EE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95879"/>
              </p:ext>
            </p:extLst>
          </p:nvPr>
        </p:nvGraphicFramePr>
        <p:xfrm>
          <a:off x="6660001" y="2585763"/>
          <a:ext cx="318881" cy="765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6ABB818-C48A-4C07-AE08-4723E24AC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07742"/>
              </p:ext>
            </p:extLst>
          </p:nvPr>
        </p:nvGraphicFramePr>
        <p:xfrm>
          <a:off x="2678308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F2A6E1F-8E92-4414-AB0E-83BD2C5A1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94992"/>
              </p:ext>
            </p:extLst>
          </p:nvPr>
        </p:nvGraphicFramePr>
        <p:xfrm>
          <a:off x="3798815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8B75008-D875-488E-BE39-607C47F67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54285"/>
              </p:ext>
            </p:extLst>
          </p:nvPr>
        </p:nvGraphicFramePr>
        <p:xfrm>
          <a:off x="4912891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4E9B22-090C-413D-8362-A87669544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40621"/>
              </p:ext>
            </p:extLst>
          </p:nvPr>
        </p:nvGraphicFramePr>
        <p:xfrm>
          <a:off x="6048184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13BE7729-D380-453A-B2DA-24A46D6B3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C43EEC0A-5A1B-4B18-924A-14D1C17EAECF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50E42-545E-4A24-BC7C-D7B37C5351E4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sequence below.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mistake.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A29770-C40E-4CEA-8113-6D216E1C7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69416"/>
              </p:ext>
            </p:extLst>
          </p:nvPr>
        </p:nvGraphicFramePr>
        <p:xfrm>
          <a:off x="1368942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793F05-439C-4F4C-AA63-85FD3C917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77383"/>
              </p:ext>
            </p:extLst>
          </p:nvPr>
        </p:nvGraphicFramePr>
        <p:xfrm>
          <a:off x="2512886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CAA354-AE04-48D2-A346-7BD65FB26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24248"/>
              </p:ext>
            </p:extLst>
          </p:nvPr>
        </p:nvGraphicFramePr>
        <p:xfrm>
          <a:off x="3656830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A73C9E-EF82-4AF1-957A-79F85A25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90405"/>
              </p:ext>
            </p:extLst>
          </p:nvPr>
        </p:nvGraphicFramePr>
        <p:xfrm>
          <a:off x="4800774" y="3069354"/>
          <a:ext cx="289892" cy="579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694077-B8CA-4496-8056-4763CD254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33979"/>
              </p:ext>
            </p:extLst>
          </p:nvPr>
        </p:nvGraphicFramePr>
        <p:xfrm>
          <a:off x="5612999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6C8730-B135-48F1-9714-9A230F35B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90774"/>
              </p:ext>
            </p:extLst>
          </p:nvPr>
        </p:nvGraphicFramePr>
        <p:xfrm>
          <a:off x="6756944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3B7D2E-9DF6-4D8E-917B-2182537C5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95909"/>
              </p:ext>
            </p:extLst>
          </p:nvPr>
        </p:nvGraphicFramePr>
        <p:xfrm>
          <a:off x="1845606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BAE8E4-3E69-4171-B5D4-88E1EBD19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86740"/>
              </p:ext>
            </p:extLst>
          </p:nvPr>
        </p:nvGraphicFramePr>
        <p:xfrm>
          <a:off x="2989550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82C0223-76B3-4FB8-B3B4-140E19526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72003"/>
              </p:ext>
            </p:extLst>
          </p:nvPr>
        </p:nvGraphicFramePr>
        <p:xfrm>
          <a:off x="4133494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6151C4C-D1C5-4B4B-8E86-64815B099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76172"/>
              </p:ext>
            </p:extLst>
          </p:nvPr>
        </p:nvGraphicFramePr>
        <p:xfrm>
          <a:off x="4916994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DD6F821-6272-458D-AF47-6F3FD405F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59851"/>
              </p:ext>
            </p:extLst>
          </p:nvPr>
        </p:nvGraphicFramePr>
        <p:xfrm>
          <a:off x="6082370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1" name="Picture 20" descr="A close up of a sign&#10;&#10;Description generated with high confidence">
            <a:extLst>
              <a:ext uri="{FF2B5EF4-FFF2-40B4-BE49-F238E27FC236}">
                <a16:creationId xmlns:a16="http://schemas.microsoft.com/office/drawing/2014/main" id="{011940CD-44E4-49CB-8383-D192C0F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3E5DD3CA-F291-44A0-A3A0-D6B06ACBB2A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8F82B-A8DC-4A13-94CD-C60779887497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sequence below.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mistake.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the mistake because…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A29770-C40E-4CEA-8113-6D216E1C7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06601"/>
              </p:ext>
            </p:extLst>
          </p:nvPr>
        </p:nvGraphicFramePr>
        <p:xfrm>
          <a:off x="1368942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793F05-439C-4F4C-AA63-85FD3C917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03486"/>
              </p:ext>
            </p:extLst>
          </p:nvPr>
        </p:nvGraphicFramePr>
        <p:xfrm>
          <a:off x="2512886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CAA354-AE04-48D2-A346-7BD65FB26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41447"/>
              </p:ext>
            </p:extLst>
          </p:nvPr>
        </p:nvGraphicFramePr>
        <p:xfrm>
          <a:off x="3656830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A73C9E-EF82-4AF1-957A-79F85A25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41917"/>
              </p:ext>
            </p:extLst>
          </p:nvPr>
        </p:nvGraphicFramePr>
        <p:xfrm>
          <a:off x="4800774" y="3069354"/>
          <a:ext cx="289892" cy="579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694077-B8CA-4496-8056-4763CD254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99846"/>
              </p:ext>
            </p:extLst>
          </p:nvPr>
        </p:nvGraphicFramePr>
        <p:xfrm>
          <a:off x="5612999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6C8730-B135-48F1-9714-9A230F35B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55507"/>
              </p:ext>
            </p:extLst>
          </p:nvPr>
        </p:nvGraphicFramePr>
        <p:xfrm>
          <a:off x="6756944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3B7D2E-9DF6-4D8E-917B-2182537C5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5793"/>
              </p:ext>
            </p:extLst>
          </p:nvPr>
        </p:nvGraphicFramePr>
        <p:xfrm>
          <a:off x="1845606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BAE8E4-3E69-4171-B5D4-88E1EBD19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51029"/>
              </p:ext>
            </p:extLst>
          </p:nvPr>
        </p:nvGraphicFramePr>
        <p:xfrm>
          <a:off x="2989550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82C0223-76B3-4FB8-B3B4-140E19526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98615"/>
              </p:ext>
            </p:extLst>
          </p:nvPr>
        </p:nvGraphicFramePr>
        <p:xfrm>
          <a:off x="4133494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6151C4C-D1C5-4B4B-8E86-64815B099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3795"/>
              </p:ext>
            </p:extLst>
          </p:nvPr>
        </p:nvGraphicFramePr>
        <p:xfrm>
          <a:off x="4916994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DD6F821-6272-458D-AF47-6F3FD405F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31203"/>
              </p:ext>
            </p:extLst>
          </p:nvPr>
        </p:nvGraphicFramePr>
        <p:xfrm>
          <a:off x="6082370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8FC05BB-7781-4FFF-A510-8F51887D19F2}"/>
              </a:ext>
            </a:extLst>
          </p:cNvPr>
          <p:cNvSpPr/>
          <p:nvPr/>
        </p:nvSpPr>
        <p:spPr>
          <a:xfrm>
            <a:off x="3635761" y="2974921"/>
            <a:ext cx="792000" cy="79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08D4D84-F9DA-4571-BF26-537867E53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44497"/>
              </p:ext>
            </p:extLst>
          </p:nvPr>
        </p:nvGraphicFramePr>
        <p:xfrm>
          <a:off x="354345" y="5293779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27997151-A982-47A8-92B8-826D29759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EE41B03C-42A3-45D7-8C5A-594977CC039B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613A31-1F3C-4F22-B133-8A4CF4E8937D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53338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sequence below.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mistake.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the mistake because it is equivalent to 4.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A29770-C40E-4CEA-8113-6D216E1C75DC}"/>
              </a:ext>
            </a:extLst>
          </p:cNvPr>
          <p:cNvGraphicFramePr>
            <a:graphicFrameLocks noGrp="1"/>
          </p:cNvGraphicFramePr>
          <p:nvPr/>
        </p:nvGraphicFramePr>
        <p:xfrm>
          <a:off x="1368942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793F05-439C-4F4C-AA63-85FD3C917DBB}"/>
              </a:ext>
            </a:extLst>
          </p:cNvPr>
          <p:cNvGraphicFramePr>
            <a:graphicFrameLocks noGrp="1"/>
          </p:cNvGraphicFramePr>
          <p:nvPr/>
        </p:nvGraphicFramePr>
        <p:xfrm>
          <a:off x="2512886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CAA354-AE04-48D2-A346-7BD65FB267E7}"/>
              </a:ext>
            </a:extLst>
          </p:cNvPr>
          <p:cNvGraphicFramePr>
            <a:graphicFrameLocks noGrp="1"/>
          </p:cNvGraphicFramePr>
          <p:nvPr/>
        </p:nvGraphicFramePr>
        <p:xfrm>
          <a:off x="3656830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A73C9E-EF82-4AF1-957A-79F85A259D8D}"/>
              </a:ext>
            </a:extLst>
          </p:cNvPr>
          <p:cNvGraphicFramePr>
            <a:graphicFrameLocks noGrp="1"/>
          </p:cNvGraphicFramePr>
          <p:nvPr/>
        </p:nvGraphicFramePr>
        <p:xfrm>
          <a:off x="4800774" y="3069354"/>
          <a:ext cx="289892" cy="579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694077-B8CA-4496-8056-4763CD25409E}"/>
              </a:ext>
            </a:extLst>
          </p:cNvPr>
          <p:cNvGraphicFramePr>
            <a:graphicFrameLocks noGrp="1"/>
          </p:cNvGraphicFramePr>
          <p:nvPr/>
        </p:nvGraphicFramePr>
        <p:xfrm>
          <a:off x="5612999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6C8730-B135-48F1-9714-9A230F35B45B}"/>
              </a:ext>
            </a:extLst>
          </p:cNvPr>
          <p:cNvGraphicFramePr>
            <a:graphicFrameLocks noGrp="1"/>
          </p:cNvGraphicFramePr>
          <p:nvPr/>
        </p:nvGraphicFramePr>
        <p:xfrm>
          <a:off x="6756944" y="3054446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3B7D2E-9DF6-4D8E-917B-2182537C5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64440"/>
              </p:ext>
            </p:extLst>
          </p:nvPr>
        </p:nvGraphicFramePr>
        <p:xfrm>
          <a:off x="1845606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BAE8E4-3E69-4171-B5D4-88E1EBD19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65586"/>
              </p:ext>
            </p:extLst>
          </p:nvPr>
        </p:nvGraphicFramePr>
        <p:xfrm>
          <a:off x="2989550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82C0223-76B3-4FB8-B3B4-140E19526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7743"/>
              </p:ext>
            </p:extLst>
          </p:nvPr>
        </p:nvGraphicFramePr>
        <p:xfrm>
          <a:off x="4133494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6151C4C-D1C5-4B4B-8E86-64815B099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92942"/>
              </p:ext>
            </p:extLst>
          </p:nvPr>
        </p:nvGraphicFramePr>
        <p:xfrm>
          <a:off x="4916994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DD6F821-6272-458D-AF47-6F3FD405F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598741"/>
              </p:ext>
            </p:extLst>
          </p:nvPr>
        </p:nvGraphicFramePr>
        <p:xfrm>
          <a:off x="6082370" y="3384046"/>
          <a:ext cx="289892" cy="2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8FC05BB-7781-4FFF-A510-8F51887D19F2}"/>
              </a:ext>
            </a:extLst>
          </p:cNvPr>
          <p:cNvSpPr/>
          <p:nvPr/>
        </p:nvSpPr>
        <p:spPr>
          <a:xfrm>
            <a:off x="3635761" y="2974921"/>
            <a:ext cx="792000" cy="79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08D4D84-F9DA-4571-BF26-537867E5343A}"/>
              </a:ext>
            </a:extLst>
          </p:cNvPr>
          <p:cNvGraphicFramePr>
            <a:graphicFrameLocks noGrp="1"/>
          </p:cNvGraphicFramePr>
          <p:nvPr/>
        </p:nvGraphicFramePr>
        <p:xfrm>
          <a:off x="354345" y="5293779"/>
          <a:ext cx="621611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9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9892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945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27997151-A982-47A8-92B8-826D29759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EE41B03C-42A3-45D7-8C5A-594977CC039B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54EA2A-4FE2-4932-A694-6CD6252CC029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51551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518830FE-AC89-43D0-9752-2D9E1DBD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32BE962F-6B10-4FA3-9C14-14FAF6049FF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2B1A966-B427-4138-A1AD-D2B6DD63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3" y="142698"/>
            <a:ext cx="8913124" cy="6322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8EC3ADC-B0AA-46EC-98CC-11A0F2012D84}"/>
              </a:ext>
            </a:extLst>
          </p:cNvPr>
          <p:cNvGrpSpPr/>
          <p:nvPr/>
        </p:nvGrpSpPr>
        <p:grpSpPr>
          <a:xfrm>
            <a:off x="275304" y="253337"/>
            <a:ext cx="8593393" cy="6057245"/>
            <a:chOff x="284829" y="253337"/>
            <a:chExt cx="8593393" cy="60572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F3C929-B0D9-4478-9AD4-C4B5AFECF3AA}"/>
                </a:ext>
              </a:extLst>
            </p:cNvPr>
            <p:cNvSpPr/>
            <p:nvPr/>
          </p:nvSpPr>
          <p:spPr>
            <a:xfrm>
              <a:off x="284829" y="253337"/>
              <a:ext cx="8593393" cy="605724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u="sng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Reasoning 2</a:t>
              </a:r>
            </a:p>
            <a:p>
              <a:pPr lvl="0" algn="ctr"/>
              <a:endPara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Mr Jones shows Class 5 the sequence below.</a:t>
              </a: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Benji says,</a:t>
              </a: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Is he correct? Convince me.</a:t>
              </a:r>
              <a:endParaRPr lang="en-GB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B43EC459-EF1C-4987-8871-8E61F0DADD90}"/>
                </a:ext>
              </a:extLst>
            </p:cNvPr>
            <p:cNvSpPr/>
            <p:nvPr/>
          </p:nvSpPr>
          <p:spPr>
            <a:xfrm>
              <a:off x="3155971" y="2669442"/>
              <a:ext cx="2851107" cy="1225034"/>
            </a:xfrm>
            <a:prstGeom prst="wedgeRoundRectCallout">
              <a:avLst>
                <a:gd name="adj1" fmla="val -39645"/>
                <a:gd name="adj2" fmla="val 6397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next number in the sequence is 8.</a:t>
              </a:r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FDF7E1C-6CAD-4118-A213-2A13B5B42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67404"/>
              </p:ext>
            </p:extLst>
          </p:nvPr>
        </p:nvGraphicFramePr>
        <p:xfrm>
          <a:off x="6465587" y="1435256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D8A8AD9-A0B8-42D3-A23E-9CC3C2E5E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39915"/>
              </p:ext>
            </p:extLst>
          </p:nvPr>
        </p:nvGraphicFramePr>
        <p:xfrm>
          <a:off x="2391356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5B151BC-68A9-4ABD-BE5F-CFDA56660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65222"/>
              </p:ext>
            </p:extLst>
          </p:nvPr>
        </p:nvGraphicFramePr>
        <p:xfrm>
          <a:off x="3500778" y="1445462"/>
          <a:ext cx="318881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CD8C9A1-B288-4234-985B-C4B901D8A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01203"/>
              </p:ext>
            </p:extLst>
          </p:nvPr>
        </p:nvGraphicFramePr>
        <p:xfrm>
          <a:off x="4245309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420D0B9F-4219-4271-B8DE-84610ED8D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73403"/>
              </p:ext>
            </p:extLst>
          </p:nvPr>
        </p:nvGraphicFramePr>
        <p:xfrm>
          <a:off x="5354729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8DF091C-6C76-423F-A0D2-8DE90767B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87734"/>
              </p:ext>
            </p:extLst>
          </p:nvPr>
        </p:nvGraphicFramePr>
        <p:xfrm>
          <a:off x="5861855" y="1781666"/>
          <a:ext cx="318881" cy="32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029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33917A3-EB45-4D4D-9DCD-4DED2D34E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10564"/>
              </p:ext>
            </p:extLst>
          </p:nvPr>
        </p:nvGraphicFramePr>
        <p:xfrm>
          <a:off x="1791410" y="1767923"/>
          <a:ext cx="339841" cy="343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84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43582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00EBA47D-85DB-47C1-8695-21A77280F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26400"/>
              </p:ext>
            </p:extLst>
          </p:nvPr>
        </p:nvGraphicFramePr>
        <p:xfrm>
          <a:off x="2893898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3D3B955B-F813-4233-A2B0-30975D583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2558"/>
              </p:ext>
            </p:extLst>
          </p:nvPr>
        </p:nvGraphicFramePr>
        <p:xfrm>
          <a:off x="3629336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D57CC85D-E0A9-46DB-AE45-EC16A3809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3178"/>
              </p:ext>
            </p:extLst>
          </p:nvPr>
        </p:nvGraphicFramePr>
        <p:xfrm>
          <a:off x="4769640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58D82493-4E6A-4644-B664-B1FD376A6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15165"/>
              </p:ext>
            </p:extLst>
          </p:nvPr>
        </p:nvGraphicFramePr>
        <p:xfrm>
          <a:off x="1281934" y="1441751"/>
          <a:ext cx="68377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15419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15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0CBE17DE-D0C7-416E-9B01-4FE2DEEBF7E7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53180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518830FE-AC89-43D0-9752-2D9E1DBD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32BE962F-6B10-4FA3-9C14-14FAF6049FF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2B1A966-B427-4138-A1AD-D2B6DD63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3" y="142698"/>
            <a:ext cx="8913124" cy="6322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8EC3ADC-B0AA-46EC-98CC-11A0F2012D84}"/>
              </a:ext>
            </a:extLst>
          </p:cNvPr>
          <p:cNvGrpSpPr/>
          <p:nvPr/>
        </p:nvGrpSpPr>
        <p:grpSpPr>
          <a:xfrm>
            <a:off x="275304" y="253337"/>
            <a:ext cx="8593393" cy="6057245"/>
            <a:chOff x="284829" y="253337"/>
            <a:chExt cx="8593393" cy="60572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F3C929-B0D9-4478-9AD4-C4B5AFECF3AA}"/>
                </a:ext>
              </a:extLst>
            </p:cNvPr>
            <p:cNvSpPr/>
            <p:nvPr/>
          </p:nvSpPr>
          <p:spPr>
            <a:xfrm>
              <a:off x="284829" y="253337"/>
              <a:ext cx="8593393" cy="605724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u="sng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Reasoning 2</a:t>
              </a:r>
            </a:p>
            <a:p>
              <a:pPr lvl="0" algn="ctr"/>
              <a:endPara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Mr Jones shows Class 5 the sequence below.</a:t>
              </a: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Benji says,</a:t>
              </a: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Is he correct? Convince me.</a:t>
              </a:r>
              <a:endParaRPr lang="en-GB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Benji is correct because…</a:t>
              </a:r>
            </a:p>
          </p:txBody>
        </p:sp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B43EC459-EF1C-4987-8871-8E61F0DADD90}"/>
                </a:ext>
              </a:extLst>
            </p:cNvPr>
            <p:cNvSpPr/>
            <p:nvPr/>
          </p:nvSpPr>
          <p:spPr>
            <a:xfrm>
              <a:off x="3155971" y="2669442"/>
              <a:ext cx="2851107" cy="1225034"/>
            </a:xfrm>
            <a:prstGeom prst="wedgeRoundRectCallout">
              <a:avLst>
                <a:gd name="adj1" fmla="val -39645"/>
                <a:gd name="adj2" fmla="val 6397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next number in the sequence is 8.</a:t>
              </a:r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FDF7E1C-6CAD-4118-A213-2A13B5B42BBB}"/>
              </a:ext>
            </a:extLst>
          </p:cNvPr>
          <p:cNvGraphicFramePr>
            <a:graphicFrameLocks noGrp="1"/>
          </p:cNvGraphicFramePr>
          <p:nvPr/>
        </p:nvGraphicFramePr>
        <p:xfrm>
          <a:off x="6465587" y="1435256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D8A8AD9-A0B8-42D3-A23E-9CC3C2E5E5DD}"/>
              </a:ext>
            </a:extLst>
          </p:cNvPr>
          <p:cNvGraphicFramePr>
            <a:graphicFrameLocks noGrp="1"/>
          </p:cNvGraphicFramePr>
          <p:nvPr/>
        </p:nvGraphicFramePr>
        <p:xfrm>
          <a:off x="2391356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5B151BC-68A9-4ABD-BE5F-CFDA566606C3}"/>
              </a:ext>
            </a:extLst>
          </p:cNvPr>
          <p:cNvGraphicFramePr>
            <a:graphicFrameLocks noGrp="1"/>
          </p:cNvGraphicFramePr>
          <p:nvPr/>
        </p:nvGraphicFramePr>
        <p:xfrm>
          <a:off x="3500778" y="1445462"/>
          <a:ext cx="318881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CD8C9A1-B288-4234-985B-C4B901D8A07B}"/>
              </a:ext>
            </a:extLst>
          </p:cNvPr>
          <p:cNvGraphicFramePr>
            <a:graphicFrameLocks noGrp="1"/>
          </p:cNvGraphicFramePr>
          <p:nvPr/>
        </p:nvGraphicFramePr>
        <p:xfrm>
          <a:off x="4245309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420D0B9F-4219-4271-B8DE-84610ED8D892}"/>
              </a:ext>
            </a:extLst>
          </p:cNvPr>
          <p:cNvGraphicFramePr>
            <a:graphicFrameLocks noGrp="1"/>
          </p:cNvGraphicFramePr>
          <p:nvPr/>
        </p:nvGraphicFramePr>
        <p:xfrm>
          <a:off x="5354729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8DF091C-6C76-423F-A0D2-8DE90767B5FD}"/>
              </a:ext>
            </a:extLst>
          </p:cNvPr>
          <p:cNvGraphicFramePr>
            <a:graphicFrameLocks noGrp="1"/>
          </p:cNvGraphicFramePr>
          <p:nvPr/>
        </p:nvGraphicFramePr>
        <p:xfrm>
          <a:off x="5861855" y="1781666"/>
          <a:ext cx="318881" cy="32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029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33917A3-EB45-4D4D-9DCD-4DED2D34EF23}"/>
              </a:ext>
            </a:extLst>
          </p:cNvPr>
          <p:cNvGraphicFramePr>
            <a:graphicFrameLocks noGrp="1"/>
          </p:cNvGraphicFramePr>
          <p:nvPr/>
        </p:nvGraphicFramePr>
        <p:xfrm>
          <a:off x="1791410" y="1767923"/>
          <a:ext cx="339841" cy="343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84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43582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00EBA47D-85DB-47C1-8695-21A77280F691}"/>
              </a:ext>
            </a:extLst>
          </p:cNvPr>
          <p:cNvGraphicFramePr>
            <a:graphicFrameLocks noGrp="1"/>
          </p:cNvGraphicFramePr>
          <p:nvPr/>
        </p:nvGraphicFramePr>
        <p:xfrm>
          <a:off x="2893898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3D3B955B-F813-4233-A2B0-30975D583AFC}"/>
              </a:ext>
            </a:extLst>
          </p:cNvPr>
          <p:cNvGraphicFramePr>
            <a:graphicFrameLocks noGrp="1"/>
          </p:cNvGraphicFramePr>
          <p:nvPr/>
        </p:nvGraphicFramePr>
        <p:xfrm>
          <a:off x="3629336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D57CC85D-E0A9-46DB-AE45-EC16A380935A}"/>
              </a:ext>
            </a:extLst>
          </p:cNvPr>
          <p:cNvGraphicFramePr>
            <a:graphicFrameLocks noGrp="1"/>
          </p:cNvGraphicFramePr>
          <p:nvPr/>
        </p:nvGraphicFramePr>
        <p:xfrm>
          <a:off x="4769640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58D82493-4E6A-4644-B664-B1FD376A6505}"/>
              </a:ext>
            </a:extLst>
          </p:cNvPr>
          <p:cNvGraphicFramePr>
            <a:graphicFrameLocks noGrp="1"/>
          </p:cNvGraphicFramePr>
          <p:nvPr/>
        </p:nvGraphicFramePr>
        <p:xfrm>
          <a:off x="1281934" y="1441751"/>
          <a:ext cx="68377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15419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15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2257E07-9E5C-43D3-96B8-694090E21D8B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42021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518830FE-AC89-43D0-9752-2D9E1DBD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32BE962F-6B10-4FA3-9C14-14FAF6049FF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2B1A966-B427-4138-A1AD-D2B6DD63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3" y="142698"/>
            <a:ext cx="8913124" cy="6322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8EC3ADC-B0AA-46EC-98CC-11A0F2012D84}"/>
              </a:ext>
            </a:extLst>
          </p:cNvPr>
          <p:cNvGrpSpPr/>
          <p:nvPr/>
        </p:nvGrpSpPr>
        <p:grpSpPr>
          <a:xfrm>
            <a:off x="275304" y="253337"/>
            <a:ext cx="8593393" cy="6057245"/>
            <a:chOff x="284829" y="253337"/>
            <a:chExt cx="8593393" cy="60572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F3C929-B0D9-4478-9AD4-C4B5AFECF3AA}"/>
                </a:ext>
              </a:extLst>
            </p:cNvPr>
            <p:cNvSpPr/>
            <p:nvPr/>
          </p:nvSpPr>
          <p:spPr>
            <a:xfrm>
              <a:off x="284829" y="253337"/>
              <a:ext cx="8593393" cy="605724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u="sng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Reasoning 2</a:t>
              </a:r>
            </a:p>
            <a:p>
              <a:pPr lvl="0" algn="ctr"/>
              <a:endPara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Mr Jones shows Class 5 the sequence below.</a:t>
              </a: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Benji says,</a:t>
              </a: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endParaRPr lang="en-GB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defTabSz="685800"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Is he correct? Convince me.</a:t>
              </a:r>
              <a:endParaRPr lang="en-GB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Benji is correct because the sequence is increasing by       .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B43EC459-EF1C-4987-8871-8E61F0DADD90}"/>
                </a:ext>
              </a:extLst>
            </p:cNvPr>
            <p:cNvSpPr/>
            <p:nvPr/>
          </p:nvSpPr>
          <p:spPr>
            <a:xfrm>
              <a:off x="3155971" y="2669442"/>
              <a:ext cx="2851107" cy="1225034"/>
            </a:xfrm>
            <a:prstGeom prst="wedgeRoundRectCallout">
              <a:avLst>
                <a:gd name="adj1" fmla="val -39645"/>
                <a:gd name="adj2" fmla="val 6397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next number in the sequence is 8.</a:t>
              </a:r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FDF7E1C-6CAD-4118-A213-2A13B5B42BBB}"/>
              </a:ext>
            </a:extLst>
          </p:cNvPr>
          <p:cNvGraphicFramePr>
            <a:graphicFrameLocks noGrp="1"/>
          </p:cNvGraphicFramePr>
          <p:nvPr/>
        </p:nvGraphicFramePr>
        <p:xfrm>
          <a:off x="6465587" y="1435256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D8A8AD9-A0B8-42D3-A23E-9CC3C2E5E5DD}"/>
              </a:ext>
            </a:extLst>
          </p:cNvPr>
          <p:cNvGraphicFramePr>
            <a:graphicFrameLocks noGrp="1"/>
          </p:cNvGraphicFramePr>
          <p:nvPr/>
        </p:nvGraphicFramePr>
        <p:xfrm>
          <a:off x="2391356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5B151BC-68A9-4ABD-BE5F-CFDA566606C3}"/>
              </a:ext>
            </a:extLst>
          </p:cNvPr>
          <p:cNvGraphicFramePr>
            <a:graphicFrameLocks noGrp="1"/>
          </p:cNvGraphicFramePr>
          <p:nvPr/>
        </p:nvGraphicFramePr>
        <p:xfrm>
          <a:off x="3500778" y="1445462"/>
          <a:ext cx="318881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CD8C9A1-B288-4234-985B-C4B901D8A07B}"/>
              </a:ext>
            </a:extLst>
          </p:cNvPr>
          <p:cNvGraphicFramePr>
            <a:graphicFrameLocks noGrp="1"/>
          </p:cNvGraphicFramePr>
          <p:nvPr/>
        </p:nvGraphicFramePr>
        <p:xfrm>
          <a:off x="4245309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420D0B9F-4219-4271-B8DE-84610ED8D892}"/>
              </a:ext>
            </a:extLst>
          </p:cNvPr>
          <p:cNvGraphicFramePr>
            <a:graphicFrameLocks noGrp="1"/>
          </p:cNvGraphicFramePr>
          <p:nvPr/>
        </p:nvGraphicFramePr>
        <p:xfrm>
          <a:off x="5354729" y="1440359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8DF091C-6C76-423F-A0D2-8DE90767B5FD}"/>
              </a:ext>
            </a:extLst>
          </p:cNvPr>
          <p:cNvGraphicFramePr>
            <a:graphicFrameLocks noGrp="1"/>
          </p:cNvGraphicFramePr>
          <p:nvPr/>
        </p:nvGraphicFramePr>
        <p:xfrm>
          <a:off x="5861855" y="1781666"/>
          <a:ext cx="318881" cy="32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029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33917A3-EB45-4D4D-9DCD-4DED2D34EF23}"/>
              </a:ext>
            </a:extLst>
          </p:cNvPr>
          <p:cNvGraphicFramePr>
            <a:graphicFrameLocks noGrp="1"/>
          </p:cNvGraphicFramePr>
          <p:nvPr/>
        </p:nvGraphicFramePr>
        <p:xfrm>
          <a:off x="1791410" y="1767923"/>
          <a:ext cx="339841" cy="343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84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43582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00EBA47D-85DB-47C1-8695-21A77280F691}"/>
              </a:ext>
            </a:extLst>
          </p:cNvPr>
          <p:cNvGraphicFramePr>
            <a:graphicFrameLocks noGrp="1"/>
          </p:cNvGraphicFramePr>
          <p:nvPr/>
        </p:nvGraphicFramePr>
        <p:xfrm>
          <a:off x="2893898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3D3B955B-F813-4233-A2B0-30975D583AFC}"/>
              </a:ext>
            </a:extLst>
          </p:cNvPr>
          <p:cNvGraphicFramePr>
            <a:graphicFrameLocks noGrp="1"/>
          </p:cNvGraphicFramePr>
          <p:nvPr/>
        </p:nvGraphicFramePr>
        <p:xfrm>
          <a:off x="3629336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D57CC85D-E0A9-46DB-AE45-EC16A380935A}"/>
              </a:ext>
            </a:extLst>
          </p:cNvPr>
          <p:cNvGraphicFramePr>
            <a:graphicFrameLocks noGrp="1"/>
          </p:cNvGraphicFramePr>
          <p:nvPr/>
        </p:nvGraphicFramePr>
        <p:xfrm>
          <a:off x="4769640" y="1777722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58D82493-4E6A-4644-B664-B1FD376A6505}"/>
              </a:ext>
            </a:extLst>
          </p:cNvPr>
          <p:cNvGraphicFramePr>
            <a:graphicFrameLocks noGrp="1"/>
          </p:cNvGraphicFramePr>
          <p:nvPr/>
        </p:nvGraphicFramePr>
        <p:xfrm>
          <a:off x="1281934" y="1441751"/>
          <a:ext cx="68377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15419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15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3E59A32-E3D3-4ACB-94AE-CC46BE919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97749"/>
              </p:ext>
            </p:extLst>
          </p:nvPr>
        </p:nvGraphicFramePr>
        <p:xfrm>
          <a:off x="7173829" y="5255719"/>
          <a:ext cx="2898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422837656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37734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9034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ABF43BE-B225-4BC4-BB98-6B50869F11B5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130413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the information below to put the cards into two sequences.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One sequence is increasing by      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One is decreasing by      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One sequence has 5 numbers and one has 4.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2F2AFC-CE2C-4BD2-85A7-80F954279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17172"/>
              </p:ext>
            </p:extLst>
          </p:nvPr>
        </p:nvGraphicFramePr>
        <p:xfrm>
          <a:off x="4273165" y="1306523"/>
          <a:ext cx="289892" cy="589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9D9CDC-4DAD-46E0-B527-7D9AD9D7B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73020"/>
              </p:ext>
            </p:extLst>
          </p:nvPr>
        </p:nvGraphicFramePr>
        <p:xfrm>
          <a:off x="3096749" y="1946472"/>
          <a:ext cx="289892" cy="589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71926E-DEBD-41E6-8E58-8063BDC4C177}"/>
              </a:ext>
            </a:extLst>
          </p:cNvPr>
          <p:cNvSpPr/>
          <p:nvPr/>
        </p:nvSpPr>
        <p:spPr>
          <a:xfrm>
            <a:off x="2618776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AACC05-7DBD-45D4-9370-5933CE20A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51437"/>
              </p:ext>
            </p:extLst>
          </p:nvPr>
        </p:nvGraphicFramePr>
        <p:xfrm>
          <a:off x="2609920" y="3609884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76936B-2090-4FEA-85A7-BF38F88702A2}"/>
              </a:ext>
            </a:extLst>
          </p:cNvPr>
          <p:cNvSpPr/>
          <p:nvPr/>
        </p:nvSpPr>
        <p:spPr>
          <a:xfrm>
            <a:off x="1946274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70D61D-641F-45C0-8942-39F8158A35A0}"/>
              </a:ext>
            </a:extLst>
          </p:cNvPr>
          <p:cNvSpPr/>
          <p:nvPr/>
        </p:nvSpPr>
        <p:spPr>
          <a:xfrm>
            <a:off x="4642946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165ECBF-D713-4E2B-9564-B7EFF1DFC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68169"/>
              </p:ext>
            </p:extLst>
          </p:nvPr>
        </p:nvGraphicFramePr>
        <p:xfrm>
          <a:off x="4636436" y="4975037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438922-41E5-449E-A97E-4D05DB6F2805}"/>
              </a:ext>
            </a:extLst>
          </p:cNvPr>
          <p:cNvSpPr/>
          <p:nvPr/>
        </p:nvSpPr>
        <p:spPr>
          <a:xfrm>
            <a:off x="3947925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9DE9C2A-ED6F-4642-BBFD-B49A21A5C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89768"/>
              </p:ext>
            </p:extLst>
          </p:nvPr>
        </p:nvGraphicFramePr>
        <p:xfrm>
          <a:off x="3941407" y="3603401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52DFBC-47C4-4BF9-AE04-1AD9B3B5BE66}"/>
              </a:ext>
            </a:extLst>
          </p:cNvPr>
          <p:cNvSpPr/>
          <p:nvPr/>
        </p:nvSpPr>
        <p:spPr>
          <a:xfrm>
            <a:off x="6606227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7BC91C8-C0C5-48D3-80E9-5AF197881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98218"/>
              </p:ext>
            </p:extLst>
          </p:nvPr>
        </p:nvGraphicFramePr>
        <p:xfrm>
          <a:off x="6770064" y="3614987"/>
          <a:ext cx="446433" cy="637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63776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3AA277-08EC-4C00-8590-C2A0E099B467}"/>
              </a:ext>
            </a:extLst>
          </p:cNvPr>
          <p:cNvSpPr/>
          <p:nvPr/>
        </p:nvSpPr>
        <p:spPr>
          <a:xfrm>
            <a:off x="5990777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9217A54-F22D-4D82-85C9-DDBAF97F0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58103"/>
              </p:ext>
            </p:extLst>
          </p:nvPr>
        </p:nvGraphicFramePr>
        <p:xfrm>
          <a:off x="5974237" y="4975037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57DB25-B542-455E-979C-85B2D84845D3}"/>
              </a:ext>
            </a:extLst>
          </p:cNvPr>
          <p:cNvSpPr/>
          <p:nvPr/>
        </p:nvSpPr>
        <p:spPr>
          <a:xfrm>
            <a:off x="1284958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3A58FF6-89E0-42D5-AA0F-03987778A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67942"/>
              </p:ext>
            </p:extLst>
          </p:nvPr>
        </p:nvGraphicFramePr>
        <p:xfrm>
          <a:off x="1267762" y="3603401"/>
          <a:ext cx="720261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38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D4E1A2-2FAC-4883-B3B0-72A54C957E73}"/>
              </a:ext>
            </a:extLst>
          </p:cNvPr>
          <p:cNvSpPr/>
          <p:nvPr/>
        </p:nvSpPr>
        <p:spPr>
          <a:xfrm>
            <a:off x="5277076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D0A425F-40C7-4F4F-B68C-B3C1DD9E3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83168"/>
              </p:ext>
            </p:extLst>
          </p:nvPr>
        </p:nvGraphicFramePr>
        <p:xfrm>
          <a:off x="5282339" y="3609884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464904-2CB3-4938-BA4B-D60B565B91FE}"/>
              </a:ext>
            </a:extLst>
          </p:cNvPr>
          <p:cNvSpPr/>
          <p:nvPr/>
        </p:nvSpPr>
        <p:spPr>
          <a:xfrm>
            <a:off x="3295115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0701B08-D3DD-47CB-8FA0-4F99B79D4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02622"/>
              </p:ext>
            </p:extLst>
          </p:nvPr>
        </p:nvGraphicFramePr>
        <p:xfrm>
          <a:off x="3281875" y="4975037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61B7F25-BEFA-46FE-BBA3-186C45AE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98551"/>
              </p:ext>
            </p:extLst>
          </p:nvPr>
        </p:nvGraphicFramePr>
        <p:xfrm>
          <a:off x="1946709" y="4975037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30" name="Picture 29" descr="A close up of a sign&#10;&#10;Description generated with high confidence">
            <a:extLst>
              <a:ext uri="{FF2B5EF4-FFF2-40B4-BE49-F238E27FC236}">
                <a16:creationId xmlns:a16="http://schemas.microsoft.com/office/drawing/2014/main" id="{3F697F6E-C40C-4E9D-BE09-2015198C3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31" name="TextBox 8">
            <a:extLst>
              <a:ext uri="{FF2B5EF4-FFF2-40B4-BE49-F238E27FC236}">
                <a16:creationId xmlns:a16="http://schemas.microsoft.com/office/drawing/2014/main" id="{860DDDDB-5513-4524-89AC-96031AC9CC07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51FD15-017B-4FAC-864B-7830F3E307E8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the information below to put the cards into two sequences.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One sequence is increasing by      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One is decreasing by      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One sequence has 5 numbers and one has 4.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2F2AFC-CE2C-4BD2-85A7-80F9542794D2}"/>
              </a:ext>
            </a:extLst>
          </p:cNvPr>
          <p:cNvGraphicFramePr>
            <a:graphicFrameLocks noGrp="1"/>
          </p:cNvGraphicFramePr>
          <p:nvPr/>
        </p:nvGraphicFramePr>
        <p:xfrm>
          <a:off x="4273165" y="1306523"/>
          <a:ext cx="289892" cy="589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9D9CDC-4DAD-46E0-B527-7D9AD9D7B6F9}"/>
              </a:ext>
            </a:extLst>
          </p:cNvPr>
          <p:cNvGraphicFramePr>
            <a:graphicFrameLocks noGrp="1"/>
          </p:cNvGraphicFramePr>
          <p:nvPr/>
        </p:nvGraphicFramePr>
        <p:xfrm>
          <a:off x="3096749" y="1946472"/>
          <a:ext cx="289892" cy="589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49127EE-2403-4637-8666-F41D45801591}"/>
              </a:ext>
            </a:extLst>
          </p:cNvPr>
          <p:cNvSpPr/>
          <p:nvPr/>
        </p:nvSpPr>
        <p:spPr>
          <a:xfrm>
            <a:off x="2618776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5C86B0A-0E8B-48EE-9DD8-F7EE9FAE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80194"/>
              </p:ext>
            </p:extLst>
          </p:nvPr>
        </p:nvGraphicFramePr>
        <p:xfrm>
          <a:off x="2609920" y="3603401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34929B-B5A8-4E53-A10A-4C6801FFF6AC}"/>
              </a:ext>
            </a:extLst>
          </p:cNvPr>
          <p:cNvSpPr/>
          <p:nvPr/>
        </p:nvSpPr>
        <p:spPr>
          <a:xfrm>
            <a:off x="1946274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F750E8D-5E9F-46AB-A0E7-72F032FA9F71}"/>
              </a:ext>
            </a:extLst>
          </p:cNvPr>
          <p:cNvSpPr/>
          <p:nvPr/>
        </p:nvSpPr>
        <p:spPr>
          <a:xfrm>
            <a:off x="4642946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D0806CC-439D-4489-BF41-B7F2FA7C4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5919"/>
              </p:ext>
            </p:extLst>
          </p:nvPr>
        </p:nvGraphicFramePr>
        <p:xfrm>
          <a:off x="4636436" y="4975037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C5800D-B43F-4D8F-9103-3FEA01F2AD2F}"/>
              </a:ext>
            </a:extLst>
          </p:cNvPr>
          <p:cNvSpPr/>
          <p:nvPr/>
        </p:nvSpPr>
        <p:spPr>
          <a:xfrm>
            <a:off x="3947925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706750F-B79D-4130-B024-93E20B1FF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87786"/>
              </p:ext>
            </p:extLst>
          </p:nvPr>
        </p:nvGraphicFramePr>
        <p:xfrm>
          <a:off x="3941407" y="3603401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DD0913-D65F-49C2-AE7C-6F8108B2B36E}"/>
              </a:ext>
            </a:extLst>
          </p:cNvPr>
          <p:cNvSpPr/>
          <p:nvPr/>
        </p:nvSpPr>
        <p:spPr>
          <a:xfrm>
            <a:off x="6606227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E4D7745-935D-4D74-B335-B3971B82E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72450"/>
              </p:ext>
            </p:extLst>
          </p:nvPr>
        </p:nvGraphicFramePr>
        <p:xfrm>
          <a:off x="2110111" y="4984984"/>
          <a:ext cx="446433" cy="637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63776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E87232A-9B59-4734-93B7-291BD3751C0A}"/>
              </a:ext>
            </a:extLst>
          </p:cNvPr>
          <p:cNvSpPr/>
          <p:nvPr/>
        </p:nvSpPr>
        <p:spPr>
          <a:xfrm>
            <a:off x="5990777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F34EC99-B765-4EEF-A508-BFA1AB6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36812"/>
              </p:ext>
            </p:extLst>
          </p:nvPr>
        </p:nvGraphicFramePr>
        <p:xfrm>
          <a:off x="5974237" y="4975037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8EE806D-C5D7-4E94-A228-0BEA25B85809}"/>
              </a:ext>
            </a:extLst>
          </p:cNvPr>
          <p:cNvSpPr/>
          <p:nvPr/>
        </p:nvSpPr>
        <p:spPr>
          <a:xfrm>
            <a:off x="1284958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AAFF56C-63AA-4D78-95EC-099AC5C2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72260"/>
              </p:ext>
            </p:extLst>
          </p:nvPr>
        </p:nvGraphicFramePr>
        <p:xfrm>
          <a:off x="1267762" y="3603401"/>
          <a:ext cx="720261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38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5C787F7-B9CC-4655-8537-FC1E8FD70EC8}"/>
              </a:ext>
            </a:extLst>
          </p:cNvPr>
          <p:cNvSpPr/>
          <p:nvPr/>
        </p:nvSpPr>
        <p:spPr>
          <a:xfrm>
            <a:off x="5277076" y="3548963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196FAAF-DAC1-477E-A77E-60D25712B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32850"/>
              </p:ext>
            </p:extLst>
          </p:nvPr>
        </p:nvGraphicFramePr>
        <p:xfrm>
          <a:off x="5282339" y="3603401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8A88038-CF63-4C70-A51E-D18600D0180A}"/>
              </a:ext>
            </a:extLst>
          </p:cNvPr>
          <p:cNvSpPr/>
          <p:nvPr/>
        </p:nvSpPr>
        <p:spPr>
          <a:xfrm>
            <a:off x="3295115" y="4920599"/>
            <a:ext cx="774109" cy="7568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2FBF5DBF-483B-48D0-A2E4-7FF337943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81128"/>
              </p:ext>
            </p:extLst>
          </p:nvPr>
        </p:nvGraphicFramePr>
        <p:xfrm>
          <a:off x="3281875" y="4975037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24C0E8EB-9C01-4598-8488-58B37A4D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32738"/>
              </p:ext>
            </p:extLst>
          </p:nvPr>
        </p:nvGraphicFramePr>
        <p:xfrm>
          <a:off x="6588299" y="3598040"/>
          <a:ext cx="70153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677A689D-859A-4225-B57E-8A048A5D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A07521A5-7387-47B1-8B39-D64B678AFBF7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DA25C-2A08-4D9E-96E9-639CEA9DB494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16407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number line to label a difference of         from the star. </a:t>
            </a: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there only one answer?</a:t>
            </a: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D2BA38-F707-4D2B-B44E-10FA0CD4FB3E}"/>
              </a:ext>
            </a:extLst>
          </p:cNvPr>
          <p:cNvGraphicFramePr>
            <a:graphicFrameLocks noGrp="1"/>
          </p:cNvGraphicFramePr>
          <p:nvPr/>
        </p:nvGraphicFramePr>
        <p:xfrm>
          <a:off x="6259276" y="679558"/>
          <a:ext cx="3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7EDA32-060D-4AE3-ADB0-71B22D6EDBB4}"/>
              </a:ext>
            </a:extLst>
          </p:cNvPr>
          <p:cNvGraphicFramePr>
            <a:graphicFrameLocks noGrp="1"/>
          </p:cNvGraphicFramePr>
          <p:nvPr/>
        </p:nvGraphicFramePr>
        <p:xfrm>
          <a:off x="854749" y="3364832"/>
          <a:ext cx="7434490" cy="65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449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49516372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917653693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1122905216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593619675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644782486"/>
                    </a:ext>
                  </a:extLst>
                </a:gridCol>
              </a:tblGrid>
              <a:tr h="65051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1" name="5-Point Star 7">
            <a:extLst>
              <a:ext uri="{FF2B5EF4-FFF2-40B4-BE49-F238E27FC236}">
                <a16:creationId xmlns:a16="http://schemas.microsoft.com/office/drawing/2014/main" id="{9929A589-1E35-46BC-A9D8-A55F730EF7AB}"/>
              </a:ext>
            </a:extLst>
          </p:cNvPr>
          <p:cNvSpPr/>
          <p:nvPr/>
        </p:nvSpPr>
        <p:spPr>
          <a:xfrm>
            <a:off x="4987418" y="3674034"/>
            <a:ext cx="650518" cy="6505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5659CD2-60F7-448C-ACAC-7DE219F4B8E8}"/>
              </a:ext>
            </a:extLst>
          </p:cNvPr>
          <p:cNvGraphicFramePr>
            <a:graphicFrameLocks noGrp="1"/>
          </p:cNvGraphicFramePr>
          <p:nvPr/>
        </p:nvGraphicFramePr>
        <p:xfrm>
          <a:off x="719743" y="3982876"/>
          <a:ext cx="76548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09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489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145205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AF7D10-831D-48F3-ADD8-E95B58166276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565282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number line to label a difference of         from the star. </a:t>
            </a: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there only one answer? </a:t>
            </a:r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No. You can count       in both directions along the number line.</a:t>
            </a:r>
          </a:p>
          <a:p>
            <a:pPr algn="ctr" fontAlgn="b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7EDA32-060D-4AE3-ADB0-71B22D6EDBB4}"/>
              </a:ext>
            </a:extLst>
          </p:cNvPr>
          <p:cNvGraphicFramePr>
            <a:graphicFrameLocks noGrp="1"/>
          </p:cNvGraphicFramePr>
          <p:nvPr/>
        </p:nvGraphicFramePr>
        <p:xfrm>
          <a:off x="854749" y="3364832"/>
          <a:ext cx="7434490" cy="65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449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80661472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3588357546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318320700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2799425379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743449">
                  <a:extLst>
                    <a:ext uri="{9D8B030D-6E8A-4147-A177-3AD203B41FA5}">
                      <a16:colId xmlns:a16="http://schemas.microsoft.com/office/drawing/2014/main" val="161254539"/>
                    </a:ext>
                  </a:extLst>
                </a:gridCol>
              </a:tblGrid>
              <a:tr h="65051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1" name="5-Point Star 7">
            <a:extLst>
              <a:ext uri="{FF2B5EF4-FFF2-40B4-BE49-F238E27FC236}">
                <a16:creationId xmlns:a16="http://schemas.microsoft.com/office/drawing/2014/main" id="{9929A589-1E35-46BC-A9D8-A55F730EF7AB}"/>
              </a:ext>
            </a:extLst>
          </p:cNvPr>
          <p:cNvSpPr/>
          <p:nvPr/>
        </p:nvSpPr>
        <p:spPr>
          <a:xfrm>
            <a:off x="4987418" y="3674034"/>
            <a:ext cx="650518" cy="650518"/>
          </a:xfrm>
          <a:prstGeom prst="star5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5659CD2-60F7-448C-ACAC-7DE219F4B8E8}"/>
              </a:ext>
            </a:extLst>
          </p:cNvPr>
          <p:cNvGraphicFramePr>
            <a:graphicFrameLocks noGrp="1"/>
          </p:cNvGraphicFramePr>
          <p:nvPr/>
        </p:nvGraphicFramePr>
        <p:xfrm>
          <a:off x="719743" y="3982876"/>
          <a:ext cx="76548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09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489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90409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145205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302498-3553-4575-BDB0-3276716DBCBF}"/>
              </a:ext>
            </a:extLst>
          </p:cNvPr>
          <p:cNvGraphicFramePr>
            <a:graphicFrameLocks noGrp="1"/>
          </p:cNvGraphicFramePr>
          <p:nvPr/>
        </p:nvGraphicFramePr>
        <p:xfrm>
          <a:off x="3611787" y="3950977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E7DB5F6-5644-43D1-A8D1-5718603A4582}"/>
              </a:ext>
            </a:extLst>
          </p:cNvPr>
          <p:cNvGraphicFramePr>
            <a:graphicFrameLocks noGrp="1"/>
          </p:cNvGraphicFramePr>
          <p:nvPr/>
        </p:nvGraphicFramePr>
        <p:xfrm>
          <a:off x="6581567" y="3950977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7425C6-D6DE-41BD-9B40-45C0EA79498B}"/>
              </a:ext>
            </a:extLst>
          </p:cNvPr>
          <p:cNvGraphicFramePr>
            <a:graphicFrameLocks noGrp="1"/>
          </p:cNvGraphicFramePr>
          <p:nvPr/>
        </p:nvGraphicFramePr>
        <p:xfrm>
          <a:off x="2737240" y="5482750"/>
          <a:ext cx="360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4F92291-04F3-466B-BF6B-51D83C4013DE}"/>
              </a:ext>
            </a:extLst>
          </p:cNvPr>
          <p:cNvGraphicFramePr>
            <a:graphicFrameLocks noGrp="1"/>
          </p:cNvGraphicFramePr>
          <p:nvPr/>
        </p:nvGraphicFramePr>
        <p:xfrm>
          <a:off x="6259276" y="679558"/>
          <a:ext cx="3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7C5901-E2FE-4DDB-B85D-DA9D9FBB9C95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63669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sequence is increasing by             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2F2C05-7F39-4DD4-B996-1CA3C2C5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54490"/>
              </p:ext>
            </p:extLst>
          </p:nvPr>
        </p:nvGraphicFramePr>
        <p:xfrm>
          <a:off x="4212000" y="4648201"/>
          <a:ext cx="7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737830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608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ABF7B2-4A0C-49A7-89CC-C9A59026A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81558"/>
              </p:ext>
            </p:extLst>
          </p:nvPr>
        </p:nvGraphicFramePr>
        <p:xfrm>
          <a:off x="2164461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3CE314-E64D-48A2-AE52-01526F143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99432"/>
              </p:ext>
            </p:extLst>
          </p:nvPr>
        </p:nvGraphicFramePr>
        <p:xfrm>
          <a:off x="3288346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BD91C3B-EB69-413C-B7A3-E5CA9689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80558"/>
              </p:ext>
            </p:extLst>
          </p:nvPr>
        </p:nvGraphicFramePr>
        <p:xfrm>
          <a:off x="4412231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7EED6D-6073-4DD5-98A7-F169E3CE8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25789"/>
              </p:ext>
            </p:extLst>
          </p:nvPr>
        </p:nvGraphicFramePr>
        <p:xfrm>
          <a:off x="5536116" y="2585763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2F58BA9-BA91-41D0-8C13-164855EE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25213"/>
              </p:ext>
            </p:extLst>
          </p:nvPr>
        </p:nvGraphicFramePr>
        <p:xfrm>
          <a:off x="6660001" y="2585763"/>
          <a:ext cx="318881" cy="765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6ABB818-C48A-4C07-AE08-4723E24AC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92098"/>
              </p:ext>
            </p:extLst>
          </p:nvPr>
        </p:nvGraphicFramePr>
        <p:xfrm>
          <a:off x="2678308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F2A6E1F-8E92-4414-AB0E-83BD2C5A1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01065"/>
              </p:ext>
            </p:extLst>
          </p:nvPr>
        </p:nvGraphicFramePr>
        <p:xfrm>
          <a:off x="3798815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8B75008-D875-488E-BE39-607C47F67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39474"/>
              </p:ext>
            </p:extLst>
          </p:nvPr>
        </p:nvGraphicFramePr>
        <p:xfrm>
          <a:off x="4912891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4E9B22-090C-413D-8362-A87669544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89726"/>
              </p:ext>
            </p:extLst>
          </p:nvPr>
        </p:nvGraphicFramePr>
        <p:xfrm>
          <a:off x="6048184" y="30270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343A49-0E7E-41CB-A2E6-863AA4D1E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3030"/>
              </p:ext>
            </p:extLst>
          </p:nvPr>
        </p:nvGraphicFramePr>
        <p:xfrm>
          <a:off x="4424511" y="4626789"/>
          <a:ext cx="318881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97775311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398932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70186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1CC2A601-4551-4A0C-ADD9-F69AB429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9C2C5719-1997-4F79-AF45-8D22B5175BB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990174-C76D-4389-A966-214C6DD216FE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517361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children have been asked to mark        on the number line below.</a:t>
            </a:r>
          </a:p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B0E60B-45E4-467A-AA64-C416B684BF62}"/>
              </a:ext>
            </a:extLst>
          </p:cNvPr>
          <p:cNvGraphicFramePr>
            <a:graphicFrameLocks noGrp="1"/>
          </p:cNvGraphicFramePr>
          <p:nvPr/>
        </p:nvGraphicFramePr>
        <p:xfrm>
          <a:off x="5633093" y="666993"/>
          <a:ext cx="3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9C3B11-CAFF-446A-9145-1DE0A534D202}"/>
              </a:ext>
            </a:extLst>
          </p:cNvPr>
          <p:cNvGraphicFramePr>
            <a:graphicFrameLocks noGrp="1"/>
          </p:cNvGraphicFramePr>
          <p:nvPr/>
        </p:nvGraphicFramePr>
        <p:xfrm>
          <a:off x="1170295" y="3159504"/>
          <a:ext cx="6803410" cy="595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341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595298"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1AFC04-EDAD-4AA6-9FA6-31CDE49DFFDA}"/>
              </a:ext>
            </a:extLst>
          </p:cNvPr>
          <p:cNvGraphicFramePr>
            <a:graphicFrameLocks noGrp="1"/>
          </p:cNvGraphicFramePr>
          <p:nvPr/>
        </p:nvGraphicFramePr>
        <p:xfrm>
          <a:off x="862621" y="3529977"/>
          <a:ext cx="7563540" cy="806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54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806123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2" name="Down Arrow 53">
            <a:extLst>
              <a:ext uri="{FF2B5EF4-FFF2-40B4-BE49-F238E27FC236}">
                <a16:creationId xmlns:a16="http://schemas.microsoft.com/office/drawing/2014/main" id="{BFAF205C-27F5-4F2C-A16E-CD793D0FD18A}"/>
              </a:ext>
            </a:extLst>
          </p:cNvPr>
          <p:cNvSpPr/>
          <p:nvPr/>
        </p:nvSpPr>
        <p:spPr>
          <a:xfrm rot="10800000">
            <a:off x="2748730" y="3754802"/>
            <a:ext cx="211736" cy="360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51F23-0324-4034-816C-9C7DDE49E8C7}"/>
              </a:ext>
            </a:extLst>
          </p:cNvPr>
          <p:cNvSpPr txBox="1"/>
          <p:nvPr/>
        </p:nvSpPr>
        <p:spPr>
          <a:xfrm>
            <a:off x="2609492" y="4052969"/>
            <a:ext cx="522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Tia</a:t>
            </a:r>
            <a:endParaRPr lang="en-US" sz="27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Down Arrow 62">
            <a:extLst>
              <a:ext uri="{FF2B5EF4-FFF2-40B4-BE49-F238E27FC236}">
                <a16:creationId xmlns:a16="http://schemas.microsoft.com/office/drawing/2014/main" id="{8A59C807-056C-4517-AF15-C9E314209234}"/>
              </a:ext>
            </a:extLst>
          </p:cNvPr>
          <p:cNvSpPr/>
          <p:nvPr/>
        </p:nvSpPr>
        <p:spPr>
          <a:xfrm rot="10800000">
            <a:off x="4472638" y="3754802"/>
            <a:ext cx="211736" cy="3600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D466F-0A65-4589-A05D-4C66E7607EE7}"/>
              </a:ext>
            </a:extLst>
          </p:cNvPr>
          <p:cNvSpPr txBox="1"/>
          <p:nvPr/>
        </p:nvSpPr>
        <p:spPr>
          <a:xfrm>
            <a:off x="4250218" y="4052969"/>
            <a:ext cx="62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Jon</a:t>
            </a:r>
            <a:endParaRPr lang="en-US" sz="27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6B806-E67D-4CC8-88EB-A7F4600D41A2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73040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children have been asked to mark        on the number line below.</a:t>
            </a:r>
          </a:p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Tia is correct because…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B0E60B-45E4-467A-AA64-C416B684BF62}"/>
              </a:ext>
            </a:extLst>
          </p:cNvPr>
          <p:cNvGraphicFramePr>
            <a:graphicFrameLocks noGrp="1"/>
          </p:cNvGraphicFramePr>
          <p:nvPr/>
        </p:nvGraphicFramePr>
        <p:xfrm>
          <a:off x="5633093" y="696810"/>
          <a:ext cx="3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9C3B11-CAFF-446A-9145-1DE0A534D202}"/>
              </a:ext>
            </a:extLst>
          </p:cNvPr>
          <p:cNvGraphicFramePr>
            <a:graphicFrameLocks noGrp="1"/>
          </p:cNvGraphicFramePr>
          <p:nvPr/>
        </p:nvGraphicFramePr>
        <p:xfrm>
          <a:off x="1170295" y="3159504"/>
          <a:ext cx="6803410" cy="595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341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595298"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1AFC04-EDAD-4AA6-9FA6-31CDE49DFFDA}"/>
              </a:ext>
            </a:extLst>
          </p:cNvPr>
          <p:cNvGraphicFramePr>
            <a:graphicFrameLocks noGrp="1"/>
          </p:cNvGraphicFramePr>
          <p:nvPr/>
        </p:nvGraphicFramePr>
        <p:xfrm>
          <a:off x="862621" y="3529977"/>
          <a:ext cx="7563540" cy="806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54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806123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2" name="Down Arrow 53">
            <a:extLst>
              <a:ext uri="{FF2B5EF4-FFF2-40B4-BE49-F238E27FC236}">
                <a16:creationId xmlns:a16="http://schemas.microsoft.com/office/drawing/2014/main" id="{BFAF205C-27F5-4F2C-A16E-CD793D0FD18A}"/>
              </a:ext>
            </a:extLst>
          </p:cNvPr>
          <p:cNvSpPr/>
          <p:nvPr/>
        </p:nvSpPr>
        <p:spPr>
          <a:xfrm rot="10800000">
            <a:off x="2748730" y="3754802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51F23-0324-4034-816C-9C7DDE49E8C7}"/>
              </a:ext>
            </a:extLst>
          </p:cNvPr>
          <p:cNvSpPr txBox="1"/>
          <p:nvPr/>
        </p:nvSpPr>
        <p:spPr>
          <a:xfrm>
            <a:off x="2609492" y="4052969"/>
            <a:ext cx="522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Tia</a:t>
            </a:r>
            <a:endParaRPr lang="en-US" sz="27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Down Arrow 62">
            <a:extLst>
              <a:ext uri="{FF2B5EF4-FFF2-40B4-BE49-F238E27FC236}">
                <a16:creationId xmlns:a16="http://schemas.microsoft.com/office/drawing/2014/main" id="{8A59C807-056C-4517-AF15-C9E314209234}"/>
              </a:ext>
            </a:extLst>
          </p:cNvPr>
          <p:cNvSpPr/>
          <p:nvPr/>
        </p:nvSpPr>
        <p:spPr>
          <a:xfrm rot="10800000">
            <a:off x="4472638" y="3754802"/>
            <a:ext cx="211736" cy="3600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D466F-0A65-4589-A05D-4C66E7607EE7}"/>
              </a:ext>
            </a:extLst>
          </p:cNvPr>
          <p:cNvSpPr txBox="1"/>
          <p:nvPr/>
        </p:nvSpPr>
        <p:spPr>
          <a:xfrm>
            <a:off x="4250218" y="4052969"/>
            <a:ext cx="62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Jon</a:t>
            </a:r>
            <a:endParaRPr lang="en-US" sz="27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C028D-69D5-4E5D-8B5B-0F63B92A0595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529118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children have been asked to mark        on the number line below.</a:t>
            </a:r>
          </a:p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 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Tia is correct because s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has labelled halfway between 0 and 1, while Jon has labelled one half of the whole number line.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B0E60B-45E4-467A-AA64-C416B684BF62}"/>
              </a:ext>
            </a:extLst>
          </p:cNvPr>
          <p:cNvGraphicFramePr>
            <a:graphicFrameLocks noGrp="1"/>
          </p:cNvGraphicFramePr>
          <p:nvPr/>
        </p:nvGraphicFramePr>
        <p:xfrm>
          <a:off x="5633093" y="696810"/>
          <a:ext cx="3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9C3B11-CAFF-446A-9145-1DE0A534D202}"/>
              </a:ext>
            </a:extLst>
          </p:cNvPr>
          <p:cNvGraphicFramePr>
            <a:graphicFrameLocks noGrp="1"/>
          </p:cNvGraphicFramePr>
          <p:nvPr/>
        </p:nvGraphicFramePr>
        <p:xfrm>
          <a:off x="1170295" y="3159504"/>
          <a:ext cx="6803410" cy="595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341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80341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595298"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1AFC04-EDAD-4AA6-9FA6-31CDE49DFFDA}"/>
              </a:ext>
            </a:extLst>
          </p:cNvPr>
          <p:cNvGraphicFramePr>
            <a:graphicFrameLocks noGrp="1"/>
          </p:cNvGraphicFramePr>
          <p:nvPr/>
        </p:nvGraphicFramePr>
        <p:xfrm>
          <a:off x="862621" y="3529977"/>
          <a:ext cx="7563540" cy="806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54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66354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806123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sp>
        <p:nvSpPr>
          <p:cNvPr id="12" name="Down Arrow 53">
            <a:extLst>
              <a:ext uri="{FF2B5EF4-FFF2-40B4-BE49-F238E27FC236}">
                <a16:creationId xmlns:a16="http://schemas.microsoft.com/office/drawing/2014/main" id="{BFAF205C-27F5-4F2C-A16E-CD793D0FD18A}"/>
              </a:ext>
            </a:extLst>
          </p:cNvPr>
          <p:cNvSpPr/>
          <p:nvPr/>
        </p:nvSpPr>
        <p:spPr>
          <a:xfrm rot="10800000">
            <a:off x="2748730" y="3754802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51F23-0324-4034-816C-9C7DDE49E8C7}"/>
              </a:ext>
            </a:extLst>
          </p:cNvPr>
          <p:cNvSpPr txBox="1"/>
          <p:nvPr/>
        </p:nvSpPr>
        <p:spPr>
          <a:xfrm>
            <a:off x="2609492" y="4052969"/>
            <a:ext cx="522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Tia</a:t>
            </a:r>
            <a:endParaRPr lang="en-US" sz="27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Down Arrow 62">
            <a:extLst>
              <a:ext uri="{FF2B5EF4-FFF2-40B4-BE49-F238E27FC236}">
                <a16:creationId xmlns:a16="http://schemas.microsoft.com/office/drawing/2014/main" id="{8A59C807-056C-4517-AF15-C9E314209234}"/>
              </a:ext>
            </a:extLst>
          </p:cNvPr>
          <p:cNvSpPr/>
          <p:nvPr/>
        </p:nvSpPr>
        <p:spPr>
          <a:xfrm rot="10800000">
            <a:off x="4472638" y="3754802"/>
            <a:ext cx="211736" cy="3600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D466F-0A65-4589-A05D-4C66E7607EE7}"/>
              </a:ext>
            </a:extLst>
          </p:cNvPr>
          <p:cNvSpPr txBox="1"/>
          <p:nvPr/>
        </p:nvSpPr>
        <p:spPr>
          <a:xfrm>
            <a:off x="4250218" y="4052969"/>
            <a:ext cx="62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Jon</a:t>
            </a:r>
            <a:endParaRPr lang="en-US" sz="27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1EBDF-0F72-419C-BB4B-2F7382954603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394486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BABEC4-0E40-4AC1-98A8-CF129016A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24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C5C4E9E-80DA-4B1D-90D9-7A78912A9AD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Mark and label each child’s fraction on the number line.</a:t>
            </a:r>
          </a:p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EF1414C5-1CC1-4412-B7F6-D10C8A71550D}"/>
              </a:ext>
            </a:extLst>
          </p:cNvPr>
          <p:cNvGraphicFramePr>
            <a:graphicFrameLocks noGrp="1"/>
          </p:cNvGraphicFramePr>
          <p:nvPr/>
        </p:nvGraphicFramePr>
        <p:xfrm>
          <a:off x="1059258" y="1876806"/>
          <a:ext cx="696686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9B30215-27E1-407D-B94D-F512F3FC9D76}"/>
              </a:ext>
            </a:extLst>
          </p:cNvPr>
          <p:cNvGraphicFramePr>
            <a:graphicFrameLocks noGrp="1"/>
          </p:cNvGraphicFramePr>
          <p:nvPr/>
        </p:nvGraphicFramePr>
        <p:xfrm>
          <a:off x="927691" y="2353484"/>
          <a:ext cx="6444000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9843813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55586170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952378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18867661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570155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67278778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495004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5487909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68154783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79265204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0585208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638729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6472285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48104737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43568146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818646792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2986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0543661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212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  <a:tr h="21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44380"/>
                  </a:ext>
                </a:extLst>
              </a:tr>
            </a:tbl>
          </a:graphicData>
        </a:graphic>
      </p:graphicFrame>
      <p:sp>
        <p:nvSpPr>
          <p:cNvPr id="35" name="Rounded Rectangular Callout 12">
            <a:extLst>
              <a:ext uri="{FF2B5EF4-FFF2-40B4-BE49-F238E27FC236}">
                <a16:creationId xmlns:a16="http://schemas.microsoft.com/office/drawing/2014/main" id="{2070B29D-51F4-4007-A05F-C0A301C3845C}"/>
              </a:ext>
            </a:extLst>
          </p:cNvPr>
          <p:cNvSpPr/>
          <p:nvPr/>
        </p:nvSpPr>
        <p:spPr>
          <a:xfrm>
            <a:off x="3533177" y="3238571"/>
            <a:ext cx="3802418" cy="621840"/>
          </a:xfrm>
          <a:prstGeom prst="wedgeRoundRectCallout">
            <a:avLst>
              <a:gd name="adj1" fmla="val -60058"/>
              <a:gd name="adj2" fmla="val 24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fraction is      more than 1.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F725C29-0D58-4371-A6E3-1C082E9416AC}"/>
              </a:ext>
            </a:extLst>
          </p:cNvPr>
          <p:cNvGraphicFramePr>
            <a:graphicFrameLocks noGrp="1"/>
          </p:cNvGraphicFramePr>
          <p:nvPr/>
        </p:nvGraphicFramePr>
        <p:xfrm>
          <a:off x="5380332" y="3418981"/>
          <a:ext cx="144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37" name="Rounded Rectangular Callout 14">
            <a:extLst>
              <a:ext uri="{FF2B5EF4-FFF2-40B4-BE49-F238E27FC236}">
                <a16:creationId xmlns:a16="http://schemas.microsoft.com/office/drawing/2014/main" id="{F836D080-F6C1-432C-A9F7-C21F3CC6D358}"/>
              </a:ext>
            </a:extLst>
          </p:cNvPr>
          <p:cNvSpPr/>
          <p:nvPr/>
        </p:nvSpPr>
        <p:spPr>
          <a:xfrm>
            <a:off x="3631593" y="4356719"/>
            <a:ext cx="3802418" cy="622800"/>
          </a:xfrm>
          <a:prstGeom prst="wedgeRoundRectCallout">
            <a:avLst>
              <a:gd name="adj1" fmla="val -59604"/>
              <a:gd name="adj2" fmla="val 3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fraction is      less than Maisy’s.</a:t>
            </a:r>
          </a:p>
        </p:txBody>
      </p:sp>
      <p:sp>
        <p:nvSpPr>
          <p:cNvPr id="38" name="Rounded Rectangular Callout 15">
            <a:extLst>
              <a:ext uri="{FF2B5EF4-FFF2-40B4-BE49-F238E27FC236}">
                <a16:creationId xmlns:a16="http://schemas.microsoft.com/office/drawing/2014/main" id="{242CA388-E2B7-4055-B249-970F6F326C64}"/>
              </a:ext>
            </a:extLst>
          </p:cNvPr>
          <p:cNvSpPr/>
          <p:nvPr/>
        </p:nvSpPr>
        <p:spPr>
          <a:xfrm>
            <a:off x="3613593" y="5475826"/>
            <a:ext cx="3801600" cy="622800"/>
          </a:xfrm>
          <a:prstGeom prst="wedgeRoundRectCallout">
            <a:avLst>
              <a:gd name="adj1" fmla="val -58572"/>
              <a:gd name="adj2" fmla="val -54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the fraction       less than 2.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CC1218-7576-4B3D-BFCD-027C9FEE3705}"/>
              </a:ext>
            </a:extLst>
          </p:cNvPr>
          <p:cNvSpPr txBox="1"/>
          <p:nvPr/>
        </p:nvSpPr>
        <p:spPr>
          <a:xfrm>
            <a:off x="2367987" y="3720401"/>
            <a:ext cx="486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Dan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018F96-39B4-4A97-A75E-A1479A4A658E}"/>
              </a:ext>
            </a:extLst>
          </p:cNvPr>
          <p:cNvSpPr txBox="1"/>
          <p:nvPr/>
        </p:nvSpPr>
        <p:spPr>
          <a:xfrm>
            <a:off x="2367987" y="5916313"/>
            <a:ext cx="75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Maisy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4992AB-F243-40E8-8D6A-285A7ABBE9E0}"/>
              </a:ext>
            </a:extLst>
          </p:cNvPr>
          <p:cNvSpPr txBox="1"/>
          <p:nvPr/>
        </p:nvSpPr>
        <p:spPr>
          <a:xfrm>
            <a:off x="2367987" y="4789960"/>
            <a:ext cx="57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Emily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EA6176D-AD62-4A93-92B3-2C03C1512247}"/>
              </a:ext>
            </a:extLst>
          </p:cNvPr>
          <p:cNvGraphicFramePr>
            <a:graphicFrameLocks noGrp="1"/>
          </p:cNvGraphicFramePr>
          <p:nvPr/>
        </p:nvGraphicFramePr>
        <p:xfrm>
          <a:off x="5247999" y="4530306"/>
          <a:ext cx="18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7943D05-0E00-448A-87A1-C35B70C527C0}"/>
              </a:ext>
            </a:extLst>
          </p:cNvPr>
          <p:cNvGraphicFramePr>
            <a:graphicFrameLocks noGrp="1"/>
          </p:cNvGraphicFramePr>
          <p:nvPr/>
        </p:nvGraphicFramePr>
        <p:xfrm>
          <a:off x="5761142" y="5667194"/>
          <a:ext cx="216000" cy="367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8387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8387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E447AFBC-A22F-46B3-8967-1CE6AF3D492B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693814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Mark and label each child’s fraction on the number line.</a:t>
            </a:r>
          </a:p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A9C9146-C7BC-4DA9-AE08-D6C8637BD00E}"/>
              </a:ext>
            </a:extLst>
          </p:cNvPr>
          <p:cNvGraphicFramePr>
            <a:graphicFrameLocks noGrp="1"/>
          </p:cNvGraphicFramePr>
          <p:nvPr/>
        </p:nvGraphicFramePr>
        <p:xfrm>
          <a:off x="1059258" y="1876806"/>
          <a:ext cx="696686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96CBCC8-B3E4-4EC2-8774-350E1D5A2711}"/>
              </a:ext>
            </a:extLst>
          </p:cNvPr>
          <p:cNvGraphicFramePr>
            <a:graphicFrameLocks noGrp="1"/>
          </p:cNvGraphicFramePr>
          <p:nvPr/>
        </p:nvGraphicFramePr>
        <p:xfrm>
          <a:off x="927691" y="2353484"/>
          <a:ext cx="6444000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915112148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045123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9843813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55586170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38772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952378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18867661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45712475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570155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67278778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91419295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3495004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5487909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59315167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68154783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79265204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95529362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0585208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6387295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09768278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64722851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48104737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5207588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435681463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818646792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400118549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529865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0543661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96706391"/>
                    </a:ext>
                  </a:extLst>
                </a:gridCol>
              </a:tblGrid>
              <a:tr h="212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700" b="1" i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373801"/>
                  </a:ext>
                </a:extLst>
              </a:tr>
              <a:tr h="21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44380"/>
                  </a:ext>
                </a:extLst>
              </a:tr>
            </a:tbl>
          </a:graphicData>
        </a:graphic>
      </p:graphicFrame>
      <p:sp>
        <p:nvSpPr>
          <p:cNvPr id="20" name="Down Arrow 53">
            <a:extLst>
              <a:ext uri="{FF2B5EF4-FFF2-40B4-BE49-F238E27FC236}">
                <a16:creationId xmlns:a16="http://schemas.microsoft.com/office/drawing/2014/main" id="{E49A2DBC-E9D6-4DAA-813C-43F83156D1E1}"/>
              </a:ext>
            </a:extLst>
          </p:cNvPr>
          <p:cNvSpPr/>
          <p:nvPr/>
        </p:nvSpPr>
        <p:spPr>
          <a:xfrm rot="10800000">
            <a:off x="3035024" y="2485904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Down Arrow 53">
            <a:extLst>
              <a:ext uri="{FF2B5EF4-FFF2-40B4-BE49-F238E27FC236}">
                <a16:creationId xmlns:a16="http://schemas.microsoft.com/office/drawing/2014/main" id="{9BD1EEC8-D3D9-4F16-AC50-685E91B69A17}"/>
              </a:ext>
            </a:extLst>
          </p:cNvPr>
          <p:cNvSpPr/>
          <p:nvPr/>
        </p:nvSpPr>
        <p:spPr>
          <a:xfrm rot="10800000">
            <a:off x="5121734" y="2485904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Down Arrow 53">
            <a:extLst>
              <a:ext uri="{FF2B5EF4-FFF2-40B4-BE49-F238E27FC236}">
                <a16:creationId xmlns:a16="http://schemas.microsoft.com/office/drawing/2014/main" id="{88946ED4-2D33-4858-896E-CEAE9473211B}"/>
              </a:ext>
            </a:extLst>
          </p:cNvPr>
          <p:cNvSpPr/>
          <p:nvPr/>
        </p:nvSpPr>
        <p:spPr>
          <a:xfrm rot="10800000">
            <a:off x="4456771" y="2485904"/>
            <a:ext cx="211736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69E64D-C06D-46CC-9DB9-BDB7FCE13229}"/>
              </a:ext>
            </a:extLst>
          </p:cNvPr>
          <p:cNvSpPr txBox="1"/>
          <p:nvPr/>
        </p:nvSpPr>
        <p:spPr>
          <a:xfrm>
            <a:off x="2822534" y="151887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Dan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068BB5-4E8E-4569-9AD3-055E5FCFAD81}"/>
              </a:ext>
            </a:extLst>
          </p:cNvPr>
          <p:cNvSpPr txBox="1"/>
          <p:nvPr/>
        </p:nvSpPr>
        <p:spPr>
          <a:xfrm>
            <a:off x="4158609" y="151887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Emily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F02B4D-CCF2-4E92-A442-D38FC675D251}"/>
              </a:ext>
            </a:extLst>
          </p:cNvPr>
          <p:cNvSpPr txBox="1"/>
          <p:nvPr/>
        </p:nvSpPr>
        <p:spPr>
          <a:xfrm>
            <a:off x="4905593" y="151887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Maisy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9FB3273-3F89-4A4B-8C24-AEC6182EB551}"/>
              </a:ext>
            </a:extLst>
          </p:cNvPr>
          <p:cNvGraphicFramePr>
            <a:graphicFrameLocks noGrp="1"/>
          </p:cNvGraphicFramePr>
          <p:nvPr/>
        </p:nvGraphicFramePr>
        <p:xfrm>
          <a:off x="5017804" y="2845905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90D7B50-C3DA-47BF-B750-EE554B31688D}"/>
              </a:ext>
            </a:extLst>
          </p:cNvPr>
          <p:cNvGraphicFramePr>
            <a:graphicFrameLocks noGrp="1"/>
          </p:cNvGraphicFramePr>
          <p:nvPr/>
        </p:nvGraphicFramePr>
        <p:xfrm>
          <a:off x="4356000" y="2845905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E3A05DFF-A14E-45EE-ACC0-3D8590C418F1}"/>
              </a:ext>
            </a:extLst>
          </p:cNvPr>
          <p:cNvGraphicFramePr>
            <a:graphicFrameLocks noGrp="1"/>
          </p:cNvGraphicFramePr>
          <p:nvPr/>
        </p:nvGraphicFramePr>
        <p:xfrm>
          <a:off x="2940586" y="2845905"/>
          <a:ext cx="432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8304202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7692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174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7C1BA8F-3ACC-4443-AF09-69AE16858F61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3925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9D5B39-251F-4A4F-9E4D-3ADFCB4824D3}"/>
              </a:ext>
            </a:extLst>
          </p:cNvPr>
          <p:cNvGraphicFramePr>
            <a:graphicFrameLocks noGrp="1"/>
          </p:cNvGraphicFramePr>
          <p:nvPr/>
        </p:nvGraphicFramePr>
        <p:xfrm>
          <a:off x="3060000" y="1539508"/>
          <a:ext cx="302400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25866636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11018004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53763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0784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720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11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084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110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29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836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32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577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285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3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54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73897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02753DB-FFE1-4010-B515-6370B756EFEA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78714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9D5B39-251F-4A4F-9E4D-3ADFCB4824D3}"/>
              </a:ext>
            </a:extLst>
          </p:cNvPr>
          <p:cNvGraphicFramePr>
            <a:graphicFrameLocks noGrp="1"/>
          </p:cNvGraphicFramePr>
          <p:nvPr/>
        </p:nvGraphicFramePr>
        <p:xfrm>
          <a:off x="3060000" y="1539508"/>
          <a:ext cx="302400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25866636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11018004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53763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0784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720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11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084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110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29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836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32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577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285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3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54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73897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0E5F1F-53E5-4CD5-AFA5-DD6BB026644A}"/>
              </a:ext>
            </a:extLst>
          </p:cNvPr>
          <p:cNvCxnSpPr>
            <a:cxnSpLocks/>
          </p:cNvCxnSpPr>
          <p:nvPr/>
        </p:nvCxnSpPr>
        <p:spPr>
          <a:xfrm>
            <a:off x="3543300" y="1914525"/>
            <a:ext cx="2219325" cy="33281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648B14-1E87-4AC5-BA2E-FE51536A625E}"/>
              </a:ext>
            </a:extLst>
          </p:cNvPr>
          <p:cNvCxnSpPr>
            <a:cxnSpLocks/>
          </p:cNvCxnSpPr>
          <p:nvPr/>
        </p:nvCxnSpPr>
        <p:spPr>
          <a:xfrm flipV="1">
            <a:off x="3543300" y="1914525"/>
            <a:ext cx="2219325" cy="1114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C17C93-EC3F-454F-A7D8-29A9C6BF7790}"/>
              </a:ext>
            </a:extLst>
          </p:cNvPr>
          <p:cNvCxnSpPr>
            <a:cxnSpLocks/>
          </p:cNvCxnSpPr>
          <p:nvPr/>
        </p:nvCxnSpPr>
        <p:spPr>
          <a:xfrm flipV="1">
            <a:off x="3543300" y="3028950"/>
            <a:ext cx="2219325" cy="1086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8F459C-078D-4F3E-BB31-8B19AED5C965}"/>
              </a:ext>
            </a:extLst>
          </p:cNvPr>
          <p:cNvCxnSpPr>
            <a:cxnSpLocks/>
          </p:cNvCxnSpPr>
          <p:nvPr/>
        </p:nvCxnSpPr>
        <p:spPr>
          <a:xfrm flipV="1">
            <a:off x="3543300" y="4143375"/>
            <a:ext cx="2219325" cy="1099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23B248-9589-4A25-94BB-F792C43029A9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47900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sequence below is increasing by     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9F5A72-0190-454A-8880-6AB714636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45471"/>
              </p:ext>
            </p:extLst>
          </p:nvPr>
        </p:nvGraphicFramePr>
        <p:xfrm>
          <a:off x="5003832" y="131147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8DC7E4-F154-4398-9D5A-F0C976699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44479"/>
              </p:ext>
            </p:extLst>
          </p:nvPr>
        </p:nvGraphicFramePr>
        <p:xfrm>
          <a:off x="1203864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AAE854D-57E3-4CAD-BFE8-83C029772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15937"/>
              </p:ext>
            </p:extLst>
          </p:nvPr>
        </p:nvGraphicFramePr>
        <p:xfrm>
          <a:off x="2327749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149E55D-0326-47BE-A52B-92020ECDC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5571"/>
              </p:ext>
            </p:extLst>
          </p:nvPr>
        </p:nvGraphicFramePr>
        <p:xfrm>
          <a:off x="3451634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9F695A5-73D9-4710-844B-E14FD1037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42467"/>
              </p:ext>
            </p:extLst>
          </p:nvPr>
        </p:nvGraphicFramePr>
        <p:xfrm>
          <a:off x="4575519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5A00367-941C-46C1-9CBE-241B18E64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49811"/>
              </p:ext>
            </p:extLst>
          </p:nvPr>
        </p:nvGraphicFramePr>
        <p:xfrm>
          <a:off x="5699404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C5A9AF7-CBF4-4C6E-8339-3D69AEB03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69537"/>
              </p:ext>
            </p:extLst>
          </p:nvPr>
        </p:nvGraphicFramePr>
        <p:xfrm>
          <a:off x="6823289" y="2890558"/>
          <a:ext cx="318881" cy="765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64135FE-5C99-4145-AE35-5AE94816C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20406"/>
              </p:ext>
            </p:extLst>
          </p:nvPr>
        </p:nvGraphicFramePr>
        <p:xfrm>
          <a:off x="1706406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181725C-3207-48F7-A54D-A865F794C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15636"/>
              </p:ext>
            </p:extLst>
          </p:nvPr>
        </p:nvGraphicFramePr>
        <p:xfrm>
          <a:off x="2841596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FE971C4-2A42-4CC1-BCC3-416204E17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33044"/>
              </p:ext>
            </p:extLst>
          </p:nvPr>
        </p:nvGraphicFramePr>
        <p:xfrm>
          <a:off x="3962103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286BA73-AA6C-49ED-950B-3DA601FE0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84750"/>
              </p:ext>
            </p:extLst>
          </p:nvPr>
        </p:nvGraphicFramePr>
        <p:xfrm>
          <a:off x="5076179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E3F7D5F-A9B9-4DB4-B561-83D85B8FC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03375"/>
              </p:ext>
            </p:extLst>
          </p:nvPr>
        </p:nvGraphicFramePr>
        <p:xfrm>
          <a:off x="6211472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0" name="Picture 19" descr="A close up of a sign&#10;&#10;Description generated with high confidence">
            <a:extLst>
              <a:ext uri="{FF2B5EF4-FFF2-40B4-BE49-F238E27FC236}">
                <a16:creationId xmlns:a16="http://schemas.microsoft.com/office/drawing/2014/main" id="{A913D7A2-EAB7-42F6-8C02-BE69DAE5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5D6F653C-D3D9-4072-89AC-DC6A71D3434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839FA-F088-40F0-B0BD-6E5BA26CBD6B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sequence below is increasing by     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9F5A72-0190-454A-8880-6AB714636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6538"/>
              </p:ext>
            </p:extLst>
          </p:nvPr>
        </p:nvGraphicFramePr>
        <p:xfrm>
          <a:off x="5003832" y="131147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8DC7E4-F154-4398-9D5A-F0C976699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19386"/>
              </p:ext>
            </p:extLst>
          </p:nvPr>
        </p:nvGraphicFramePr>
        <p:xfrm>
          <a:off x="1203864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AAE854D-57E3-4CAD-BFE8-83C029772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125630"/>
              </p:ext>
            </p:extLst>
          </p:nvPr>
        </p:nvGraphicFramePr>
        <p:xfrm>
          <a:off x="2327749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149E55D-0326-47BE-A52B-92020ECDC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65930"/>
              </p:ext>
            </p:extLst>
          </p:nvPr>
        </p:nvGraphicFramePr>
        <p:xfrm>
          <a:off x="3451634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9F695A5-73D9-4710-844B-E14FD1037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22822"/>
              </p:ext>
            </p:extLst>
          </p:nvPr>
        </p:nvGraphicFramePr>
        <p:xfrm>
          <a:off x="4575519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5A00367-941C-46C1-9CBE-241B18E64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29806"/>
              </p:ext>
            </p:extLst>
          </p:nvPr>
        </p:nvGraphicFramePr>
        <p:xfrm>
          <a:off x="5699404" y="2890558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C5A9AF7-CBF4-4C6E-8339-3D69AEB03248}"/>
              </a:ext>
            </a:extLst>
          </p:cNvPr>
          <p:cNvGraphicFramePr>
            <a:graphicFrameLocks noGrp="1"/>
          </p:cNvGraphicFramePr>
          <p:nvPr/>
        </p:nvGraphicFramePr>
        <p:xfrm>
          <a:off x="6823289" y="2890558"/>
          <a:ext cx="318881" cy="765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64135FE-5C99-4145-AE35-5AE94816CAAA}"/>
              </a:ext>
            </a:extLst>
          </p:cNvPr>
          <p:cNvGraphicFramePr>
            <a:graphicFrameLocks noGrp="1"/>
          </p:cNvGraphicFramePr>
          <p:nvPr/>
        </p:nvGraphicFramePr>
        <p:xfrm>
          <a:off x="1706406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181725C-3207-48F7-A54D-A865F794C812}"/>
              </a:ext>
            </a:extLst>
          </p:cNvPr>
          <p:cNvGraphicFramePr>
            <a:graphicFrameLocks noGrp="1"/>
          </p:cNvGraphicFramePr>
          <p:nvPr/>
        </p:nvGraphicFramePr>
        <p:xfrm>
          <a:off x="2841596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FE971C4-2A42-4CC1-BCC3-416204E17564}"/>
              </a:ext>
            </a:extLst>
          </p:cNvPr>
          <p:cNvGraphicFramePr>
            <a:graphicFrameLocks noGrp="1"/>
          </p:cNvGraphicFramePr>
          <p:nvPr/>
        </p:nvGraphicFramePr>
        <p:xfrm>
          <a:off x="3962103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286BA73-AA6C-49ED-950B-3DA601FE0BD3}"/>
              </a:ext>
            </a:extLst>
          </p:cNvPr>
          <p:cNvGraphicFramePr>
            <a:graphicFrameLocks noGrp="1"/>
          </p:cNvGraphicFramePr>
          <p:nvPr/>
        </p:nvGraphicFramePr>
        <p:xfrm>
          <a:off x="5076179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E3F7D5F-A9B9-4DB4-B561-83D85B8FC7E2}"/>
              </a:ext>
            </a:extLst>
          </p:cNvPr>
          <p:cNvGraphicFramePr>
            <a:graphicFrameLocks noGrp="1"/>
          </p:cNvGraphicFramePr>
          <p:nvPr/>
        </p:nvGraphicFramePr>
        <p:xfrm>
          <a:off x="6211472" y="3331888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0" name="Picture 19" descr="A close up of a sign&#10;&#10;Description generated with high confidence">
            <a:extLst>
              <a:ext uri="{FF2B5EF4-FFF2-40B4-BE49-F238E27FC236}">
                <a16:creationId xmlns:a16="http://schemas.microsoft.com/office/drawing/2014/main" id="{4946AF6F-64E3-4D2E-87DD-9A2871289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F3D515F2-E98B-4B47-BA7E-E7A1FA3F40A8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CC333E-BAA0-452C-8DA1-90A277EBB500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25576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box to show where the mixed number         should go in the sequence.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2E0A13-D147-4975-B6E6-11ABF2441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73676"/>
              </p:ext>
            </p:extLst>
          </p:nvPr>
        </p:nvGraphicFramePr>
        <p:xfrm>
          <a:off x="6041927" y="734688"/>
          <a:ext cx="54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BB1595-4A5D-4326-BE69-ED7FBF1B5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18713"/>
              </p:ext>
            </p:extLst>
          </p:nvPr>
        </p:nvGraphicFramePr>
        <p:xfrm>
          <a:off x="1071672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D1D5DD-9F0A-42D2-A814-35E31B735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54029"/>
              </p:ext>
            </p:extLst>
          </p:nvPr>
        </p:nvGraphicFramePr>
        <p:xfrm>
          <a:off x="3050906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1656B4-30B8-4CB4-8B85-0316CEE94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11825"/>
              </p:ext>
            </p:extLst>
          </p:nvPr>
        </p:nvGraphicFramePr>
        <p:xfrm>
          <a:off x="1554660" y="32603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CDFD42-AAEF-4896-A1F1-59CE3F5D6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31034"/>
              </p:ext>
            </p:extLst>
          </p:nvPr>
        </p:nvGraphicFramePr>
        <p:xfrm>
          <a:off x="3535710" y="32603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EE24EF-E889-4168-833F-A8DB2E9C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21518"/>
              </p:ext>
            </p:extLst>
          </p:nvPr>
        </p:nvGraphicFramePr>
        <p:xfrm>
          <a:off x="2084294" y="2875282"/>
          <a:ext cx="637762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005431152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502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AD98DCA-FE6E-48B8-9FE5-7A1B327D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61936"/>
              </p:ext>
            </p:extLst>
          </p:nvPr>
        </p:nvGraphicFramePr>
        <p:xfrm>
          <a:off x="5030140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967486-5551-4AB1-96F7-A753A3382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53994"/>
              </p:ext>
            </p:extLst>
          </p:nvPr>
        </p:nvGraphicFramePr>
        <p:xfrm>
          <a:off x="5514946" y="3295586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5E9646-6526-4A43-90D4-AA0A83625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28433"/>
              </p:ext>
            </p:extLst>
          </p:nvPr>
        </p:nvGraphicFramePr>
        <p:xfrm>
          <a:off x="4063528" y="2875282"/>
          <a:ext cx="637762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005431152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5021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D157845-1501-4C33-9C91-82F7D22B5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06554"/>
              </p:ext>
            </p:extLst>
          </p:nvPr>
        </p:nvGraphicFramePr>
        <p:xfrm>
          <a:off x="7009376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90D825-67CA-4D3A-BD1D-BAA2ED90E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79614"/>
              </p:ext>
            </p:extLst>
          </p:nvPr>
        </p:nvGraphicFramePr>
        <p:xfrm>
          <a:off x="6042762" y="2875282"/>
          <a:ext cx="637762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005431152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50211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6BE53AF0-8799-4C3D-ADFD-323B25756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81926C37-AE13-4836-804C-C3130864B2A9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E9381D-625D-4964-B55F-BA386B06F175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48668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box to show where the mixed number         should go in the sequence.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2E0A13-D147-4975-B6E6-11ABF2441F51}"/>
              </a:ext>
            </a:extLst>
          </p:cNvPr>
          <p:cNvGraphicFramePr>
            <a:graphicFrameLocks noGrp="1"/>
          </p:cNvGraphicFramePr>
          <p:nvPr/>
        </p:nvGraphicFramePr>
        <p:xfrm>
          <a:off x="6041927" y="734688"/>
          <a:ext cx="54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BB1595-4A5D-4326-BE69-ED7FBF1B5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81717"/>
              </p:ext>
            </p:extLst>
          </p:nvPr>
        </p:nvGraphicFramePr>
        <p:xfrm>
          <a:off x="1071672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D1D5DD-9F0A-42D2-A814-35E31B735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58436"/>
              </p:ext>
            </p:extLst>
          </p:nvPr>
        </p:nvGraphicFramePr>
        <p:xfrm>
          <a:off x="3050906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1656B4-30B8-4CB4-8B85-0316CEE94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37764"/>
              </p:ext>
            </p:extLst>
          </p:nvPr>
        </p:nvGraphicFramePr>
        <p:xfrm>
          <a:off x="1554660" y="32603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CDFD42-AAEF-4896-A1F1-59CE3F5D6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4413"/>
              </p:ext>
            </p:extLst>
          </p:nvPr>
        </p:nvGraphicFramePr>
        <p:xfrm>
          <a:off x="3535710" y="32603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EE24EF-E889-4168-833F-A8DB2E9C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80571"/>
              </p:ext>
            </p:extLst>
          </p:nvPr>
        </p:nvGraphicFramePr>
        <p:xfrm>
          <a:off x="2084294" y="2875282"/>
          <a:ext cx="637762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005431152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502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AD98DCA-FE6E-48B8-9FE5-7A1B327D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27126"/>
              </p:ext>
            </p:extLst>
          </p:nvPr>
        </p:nvGraphicFramePr>
        <p:xfrm>
          <a:off x="5030140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967486-5551-4AB1-96F7-A753A3382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28140"/>
              </p:ext>
            </p:extLst>
          </p:nvPr>
        </p:nvGraphicFramePr>
        <p:xfrm>
          <a:off x="5514946" y="3295586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5E9646-6526-4A43-90D4-AA0A83625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02911"/>
              </p:ext>
            </p:extLst>
          </p:nvPr>
        </p:nvGraphicFramePr>
        <p:xfrm>
          <a:off x="4063528" y="2875282"/>
          <a:ext cx="637762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005431152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5021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D157845-1501-4C33-9C91-82F7D22B5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34734"/>
              </p:ext>
            </p:extLst>
          </p:nvPr>
        </p:nvGraphicFramePr>
        <p:xfrm>
          <a:off x="7009376" y="2819061"/>
          <a:ext cx="683772" cy="76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90D825-67CA-4D3A-BD1D-BAA2ED90E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65238"/>
              </p:ext>
            </p:extLst>
          </p:nvPr>
        </p:nvGraphicFramePr>
        <p:xfrm>
          <a:off x="6042762" y="2875282"/>
          <a:ext cx="637762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005431152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50211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38796F87-919D-4EC6-A698-39D53C46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317D3CE5-B64A-4159-A887-30D470D66B2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CAEC2-76E8-423D-BE9B-7A85A9A176AA}"/>
              </a:ext>
            </a:extLst>
          </p:cNvPr>
          <p:cNvSpPr txBox="1"/>
          <p:nvPr/>
        </p:nvSpPr>
        <p:spPr>
          <a:xfrm>
            <a:off x="8184172" y="6000750"/>
            <a:ext cx="6251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27406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54D847-8525-47A3-AB17-098C9052D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c7a0828-c5e4-45f8-a074-18a8fdc88ec6"/>
    <ds:schemaRef ds:uri="http://schemas.microsoft.com/office/infopath/2007/PartnerControls"/>
    <ds:schemaRef ds:uri="86144f90-c7b6-48d0-aae5-f5e9e48cc3d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1459</Words>
  <Application>Microsoft Office PowerPoint</Application>
  <PresentationFormat>On-screen Show (4:3)</PresentationFormat>
  <Paragraphs>983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Natalie Noblett</cp:lastModifiedBy>
  <cp:revision>8</cp:revision>
  <dcterms:created xsi:type="dcterms:W3CDTF">2018-03-17T10:08:43Z</dcterms:created>
  <dcterms:modified xsi:type="dcterms:W3CDTF">2021-01-07T20:03:42Z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